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2"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Gill Sans"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8">
          <p15:clr>
            <a:srgbClr val="A4A3A4"/>
          </p15:clr>
        </p15:guide>
        <p15:guide id="2" pos="3864">
          <p15:clr>
            <a:srgbClr val="A4A3A4"/>
          </p15:clr>
        </p15:guide>
        <p15:guide id="3" orient="horz" pos="1272">
          <p15:clr>
            <a:srgbClr val="A4A3A4"/>
          </p15:clr>
        </p15:guide>
        <p15:guide id="4" orient="horz" pos="2312">
          <p15:clr>
            <a:srgbClr val="A4A3A4"/>
          </p15:clr>
        </p15:guide>
        <p15:guide id="5" orient="horz" pos="1944">
          <p15:clr>
            <a:srgbClr val="A4A3A4"/>
          </p15:clr>
        </p15:guide>
        <p15:guide id="6" orient="horz" pos="23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orient="horz" pos="528"/>
        <p:guide pos="3864"/>
        <p:guide orient="horz" pos="1272"/>
        <p:guide orient="horz" pos="2312"/>
        <p:guide orient="horz" pos="1944"/>
        <p:guide orient="horz" pos="23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953f695f75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2953f695f75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2953f695f75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953f695f75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2953f695f75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2953f695f75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953f695f75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2953f695f75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2953f695f75_0_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953f695f75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953f695f75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2953f695f75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953f695f75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953f695f75_0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953f695f75_0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953f695f75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g2953f695f75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2953f695f75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953f695f75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2953f695f75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2953f695f75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extLst>
      <p:ext uri="{BB962C8B-B14F-4D97-AF65-F5344CB8AC3E}">
        <p14:creationId xmlns:p14="http://schemas.microsoft.com/office/powerpoint/2010/main" val="3580321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953d9d30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2953d9d308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2953d9d308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3" name="Google Shape;22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953f695f75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2953f695f75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2953f695f75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88c7bed018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288c7bed018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288c7bed018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8c7bed01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g288c7bed01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288c7bed01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953f695f75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g2953f695f75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2953f695f75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16"/>
        <p:cNvGrpSpPr/>
        <p:nvPr/>
      </p:nvGrpSpPr>
      <p:grpSpPr>
        <a:xfrm>
          <a:off x="0" y="0"/>
          <a:ext cx="0" cy="0"/>
          <a:chOff x="0" y="0"/>
          <a:chExt cx="0" cy="0"/>
        </a:xfrm>
      </p:grpSpPr>
      <p:sp>
        <p:nvSpPr>
          <p:cNvPr id="17" name="Google Shape;17;p2"/>
          <p:cNvSpPr/>
          <p:nvPr/>
        </p:nvSpPr>
        <p:spPr>
          <a:xfrm>
            <a:off x="7443266" y="1841812"/>
            <a:ext cx="4748735" cy="5016187"/>
          </a:xfrm>
          <a:custGeom>
            <a:avLst/>
            <a:gdLst/>
            <a:ahLst/>
            <a:cxnLst/>
            <a:rect l="l" t="t" r="r" b="b"/>
            <a:pathLst>
              <a:path w="4748735" h="5016187" extrusionOk="0">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882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8" name="Google Shape;18;p2"/>
          <p:cNvSpPr/>
          <p:nvPr/>
        </p:nvSpPr>
        <p:spPr>
          <a:xfrm rot="5400000">
            <a:off x="6993339" y="2334664"/>
            <a:ext cx="2225673" cy="7007393"/>
          </a:xfrm>
          <a:custGeom>
            <a:avLst/>
            <a:gdLst/>
            <a:ahLst/>
            <a:cxnLst/>
            <a:rect l="l" t="t" r="r" b="b"/>
            <a:pathLst>
              <a:path w="1678579" h="5460561" extrusionOk="0">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9" name="Google Shape;19;p2"/>
          <p:cNvSpPr/>
          <p:nvPr/>
        </p:nvSpPr>
        <p:spPr>
          <a:xfrm>
            <a:off x="1" y="0"/>
            <a:ext cx="5880649" cy="6075137"/>
          </a:xfrm>
          <a:custGeom>
            <a:avLst/>
            <a:gdLst/>
            <a:ahLst/>
            <a:cxnLst/>
            <a:rect l="l" t="t" r="r" b="b"/>
            <a:pathLst>
              <a:path w="5880649" h="6075137" extrusionOk="0">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20" name="Google Shape;20;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solidFill>
                  <a:schemeClr val="dk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2"/>
          <p:cNvSpPr/>
          <p:nvPr/>
        </p:nvSpPr>
        <p:spPr>
          <a:xfrm>
            <a:off x="1" y="-1"/>
            <a:ext cx="5137691" cy="3723310"/>
          </a:xfrm>
          <a:custGeom>
            <a:avLst/>
            <a:gdLst/>
            <a:ahLst/>
            <a:cxnLst/>
            <a:rect l="l" t="t" r="r" b="b"/>
            <a:pathLst>
              <a:path w="5137691" h="3723310" extrusionOk="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dk1">
              <a:alpha val="16862"/>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2"/>
        <p:cNvGrpSpPr/>
        <p:nvPr/>
      </p:nvGrpSpPr>
      <p:grpSpPr>
        <a:xfrm>
          <a:off x="0" y="0"/>
          <a:ext cx="0" cy="0"/>
          <a:chOff x="0" y="0"/>
          <a:chExt cx="0" cy="0"/>
        </a:xfrm>
      </p:grpSpPr>
      <p:sp>
        <p:nvSpPr>
          <p:cNvPr id="103" name="Google Shape;103;p11"/>
          <p:cNvSpPr/>
          <p:nvPr/>
        </p:nvSpPr>
        <p:spPr>
          <a:xfrm>
            <a:off x="8645826" y="0"/>
            <a:ext cx="3546175" cy="4669896"/>
          </a:xfrm>
          <a:custGeom>
            <a:avLst/>
            <a:gdLst/>
            <a:ahLst/>
            <a:cxnLst/>
            <a:rect l="l" t="t" r="r" b="b"/>
            <a:pathLst>
              <a:path w="3546175" h="4669896" extrusionOk="0">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rgbClr val="CE9A91">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04" name="Google Shape;104;p11"/>
          <p:cNvSpPr/>
          <p:nvPr/>
        </p:nvSpPr>
        <p:spPr>
          <a:xfrm>
            <a:off x="9843584" y="1681979"/>
            <a:ext cx="2357774" cy="5185045"/>
          </a:xfrm>
          <a:custGeom>
            <a:avLst/>
            <a:gdLst/>
            <a:ahLst/>
            <a:cxnLst/>
            <a:rect l="l" t="t" r="r" b="b"/>
            <a:pathLst>
              <a:path w="2304475" h="5150921" extrusionOk="0">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cmpd="sng">
            <a:solidFill>
              <a:schemeClr val="accent1">
                <a:alpha val="49803"/>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05" name="Google Shape;105;p11"/>
          <p:cNvSpPr txBox="1">
            <a:spLocks noGrp="1"/>
          </p:cNvSpPr>
          <p:nvPr>
            <p:ph type="title"/>
          </p:nvPr>
        </p:nvSpPr>
        <p:spPr>
          <a:xfrm>
            <a:off x="576072" y="704088"/>
            <a:ext cx="10515600" cy="6766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1"/>
          <p:cNvSpPr txBox="1">
            <a:spLocks noGrp="1"/>
          </p:cNvSpPr>
          <p:nvPr>
            <p:ph type="body" idx="1"/>
          </p:nvPr>
        </p:nvSpPr>
        <p:spPr>
          <a:xfrm>
            <a:off x="576072" y="1901952"/>
            <a:ext cx="9363456" cy="387705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11"/>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1"/>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1"/>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dk1"/>
                </a:solidFill>
                <a:latin typeface="Gill Sans"/>
                <a:ea typeface="Gill Sans"/>
                <a:cs typeface="Gill Sans"/>
                <a:sym typeface="Gill Sans"/>
              </a:defRPr>
            </a:lvl1pPr>
            <a:lvl2pPr marL="0" marR="0" lvl="1" indent="0" algn="r">
              <a:spcBef>
                <a:spcPts val="0"/>
              </a:spcBef>
              <a:buNone/>
              <a:defRPr sz="1400" b="0" i="0" u="none" strike="noStrike" cap="none">
                <a:solidFill>
                  <a:schemeClr val="dk1"/>
                </a:solidFill>
                <a:latin typeface="Gill Sans"/>
                <a:ea typeface="Gill Sans"/>
                <a:cs typeface="Gill Sans"/>
                <a:sym typeface="Gill Sans"/>
              </a:defRPr>
            </a:lvl2pPr>
            <a:lvl3pPr marL="0" marR="0" lvl="2" indent="0" algn="r">
              <a:spcBef>
                <a:spcPts val="0"/>
              </a:spcBef>
              <a:buNone/>
              <a:defRPr sz="1400" b="0" i="0" u="none" strike="noStrike" cap="none">
                <a:solidFill>
                  <a:schemeClr val="dk1"/>
                </a:solidFill>
                <a:latin typeface="Gill Sans"/>
                <a:ea typeface="Gill Sans"/>
                <a:cs typeface="Gill Sans"/>
                <a:sym typeface="Gill Sans"/>
              </a:defRPr>
            </a:lvl3pPr>
            <a:lvl4pPr marL="0" marR="0" lvl="3" indent="0" algn="r">
              <a:spcBef>
                <a:spcPts val="0"/>
              </a:spcBef>
              <a:buNone/>
              <a:defRPr sz="1400" b="0" i="0" u="none" strike="noStrike" cap="none">
                <a:solidFill>
                  <a:schemeClr val="dk1"/>
                </a:solidFill>
                <a:latin typeface="Gill Sans"/>
                <a:ea typeface="Gill Sans"/>
                <a:cs typeface="Gill Sans"/>
                <a:sym typeface="Gill Sans"/>
              </a:defRPr>
            </a:lvl4pPr>
            <a:lvl5pPr marL="0" marR="0" lvl="4" indent="0" algn="r">
              <a:spcBef>
                <a:spcPts val="0"/>
              </a:spcBef>
              <a:buNone/>
              <a:defRPr sz="1400" b="0" i="0" u="none" strike="noStrike" cap="none">
                <a:solidFill>
                  <a:schemeClr val="dk1"/>
                </a:solidFill>
                <a:latin typeface="Gill Sans"/>
                <a:ea typeface="Gill Sans"/>
                <a:cs typeface="Gill Sans"/>
                <a:sym typeface="Gill Sans"/>
              </a:defRPr>
            </a:lvl5pPr>
            <a:lvl6pPr marL="0" marR="0" lvl="5" indent="0" algn="r">
              <a:spcBef>
                <a:spcPts val="0"/>
              </a:spcBef>
              <a:buNone/>
              <a:defRPr sz="1400" b="0" i="0" u="none" strike="noStrike" cap="none">
                <a:solidFill>
                  <a:schemeClr val="dk1"/>
                </a:solidFill>
                <a:latin typeface="Gill Sans"/>
                <a:ea typeface="Gill Sans"/>
                <a:cs typeface="Gill Sans"/>
                <a:sym typeface="Gill Sans"/>
              </a:defRPr>
            </a:lvl6pPr>
            <a:lvl7pPr marL="0" marR="0" lvl="6" indent="0" algn="r">
              <a:spcBef>
                <a:spcPts val="0"/>
              </a:spcBef>
              <a:buNone/>
              <a:defRPr sz="1400" b="0" i="0" u="none" strike="noStrike" cap="none">
                <a:solidFill>
                  <a:schemeClr val="dk1"/>
                </a:solidFill>
                <a:latin typeface="Gill Sans"/>
                <a:ea typeface="Gill Sans"/>
                <a:cs typeface="Gill Sans"/>
                <a:sym typeface="Gill Sans"/>
              </a:defRPr>
            </a:lvl7pPr>
            <a:lvl8pPr marL="0" marR="0" lvl="7" indent="0" algn="r">
              <a:spcBef>
                <a:spcPts val="0"/>
              </a:spcBef>
              <a:buNone/>
              <a:defRPr sz="1400" b="0" i="0" u="none" strike="noStrike" cap="none">
                <a:solidFill>
                  <a:schemeClr val="dk1"/>
                </a:solidFill>
                <a:latin typeface="Gill Sans"/>
                <a:ea typeface="Gill Sans"/>
                <a:cs typeface="Gill Sans"/>
                <a:sym typeface="Gill Sans"/>
              </a:defRPr>
            </a:lvl8pPr>
            <a:lvl9pPr marL="0" marR="0" lvl="8" indent="0" algn="r">
              <a:spcBef>
                <a:spcPts val="0"/>
              </a:spcBef>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alt">
  <p:cSld name="Title and Content alt">
    <p:spTree>
      <p:nvGrpSpPr>
        <p:cNvPr id="1" name="Shape 110"/>
        <p:cNvGrpSpPr/>
        <p:nvPr/>
      </p:nvGrpSpPr>
      <p:grpSpPr>
        <a:xfrm>
          <a:off x="0" y="0"/>
          <a:ext cx="0" cy="0"/>
          <a:chOff x="0" y="0"/>
          <a:chExt cx="0" cy="0"/>
        </a:xfrm>
      </p:grpSpPr>
      <p:sp>
        <p:nvSpPr>
          <p:cNvPr id="111" name="Google Shape;111;p12"/>
          <p:cNvSpPr txBox="1">
            <a:spLocks noGrp="1"/>
          </p:cNvSpPr>
          <p:nvPr>
            <p:ph type="title"/>
          </p:nvPr>
        </p:nvSpPr>
        <p:spPr>
          <a:xfrm>
            <a:off x="576072" y="704088"/>
            <a:ext cx="10515600" cy="6766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2"/>
          <p:cNvSpPr txBox="1">
            <a:spLocks noGrp="1"/>
          </p:cNvSpPr>
          <p:nvPr>
            <p:ph type="body" idx="1"/>
          </p:nvPr>
        </p:nvSpPr>
        <p:spPr>
          <a:xfrm>
            <a:off x="576072" y="1901952"/>
            <a:ext cx="9363456" cy="387705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12"/>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2"/>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2"/>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dk1"/>
                </a:solidFill>
                <a:latin typeface="Gill Sans"/>
                <a:ea typeface="Gill Sans"/>
                <a:cs typeface="Gill Sans"/>
                <a:sym typeface="Gill Sans"/>
              </a:defRPr>
            </a:lvl1pPr>
            <a:lvl2pPr marL="0" marR="0" lvl="1" indent="0" algn="r">
              <a:spcBef>
                <a:spcPts val="0"/>
              </a:spcBef>
              <a:buNone/>
              <a:defRPr sz="1400" b="0" i="0" u="none" strike="noStrike" cap="none">
                <a:solidFill>
                  <a:schemeClr val="dk1"/>
                </a:solidFill>
                <a:latin typeface="Gill Sans"/>
                <a:ea typeface="Gill Sans"/>
                <a:cs typeface="Gill Sans"/>
                <a:sym typeface="Gill Sans"/>
              </a:defRPr>
            </a:lvl2pPr>
            <a:lvl3pPr marL="0" marR="0" lvl="2" indent="0" algn="r">
              <a:spcBef>
                <a:spcPts val="0"/>
              </a:spcBef>
              <a:buNone/>
              <a:defRPr sz="1400" b="0" i="0" u="none" strike="noStrike" cap="none">
                <a:solidFill>
                  <a:schemeClr val="dk1"/>
                </a:solidFill>
                <a:latin typeface="Gill Sans"/>
                <a:ea typeface="Gill Sans"/>
                <a:cs typeface="Gill Sans"/>
                <a:sym typeface="Gill Sans"/>
              </a:defRPr>
            </a:lvl3pPr>
            <a:lvl4pPr marL="0" marR="0" lvl="3" indent="0" algn="r">
              <a:spcBef>
                <a:spcPts val="0"/>
              </a:spcBef>
              <a:buNone/>
              <a:defRPr sz="1400" b="0" i="0" u="none" strike="noStrike" cap="none">
                <a:solidFill>
                  <a:schemeClr val="dk1"/>
                </a:solidFill>
                <a:latin typeface="Gill Sans"/>
                <a:ea typeface="Gill Sans"/>
                <a:cs typeface="Gill Sans"/>
                <a:sym typeface="Gill Sans"/>
              </a:defRPr>
            </a:lvl4pPr>
            <a:lvl5pPr marL="0" marR="0" lvl="4" indent="0" algn="r">
              <a:spcBef>
                <a:spcPts val="0"/>
              </a:spcBef>
              <a:buNone/>
              <a:defRPr sz="1400" b="0" i="0" u="none" strike="noStrike" cap="none">
                <a:solidFill>
                  <a:schemeClr val="dk1"/>
                </a:solidFill>
                <a:latin typeface="Gill Sans"/>
                <a:ea typeface="Gill Sans"/>
                <a:cs typeface="Gill Sans"/>
                <a:sym typeface="Gill Sans"/>
              </a:defRPr>
            </a:lvl5pPr>
            <a:lvl6pPr marL="0" marR="0" lvl="5" indent="0" algn="r">
              <a:spcBef>
                <a:spcPts val="0"/>
              </a:spcBef>
              <a:buNone/>
              <a:defRPr sz="1400" b="0" i="0" u="none" strike="noStrike" cap="none">
                <a:solidFill>
                  <a:schemeClr val="dk1"/>
                </a:solidFill>
                <a:latin typeface="Gill Sans"/>
                <a:ea typeface="Gill Sans"/>
                <a:cs typeface="Gill Sans"/>
                <a:sym typeface="Gill Sans"/>
              </a:defRPr>
            </a:lvl6pPr>
            <a:lvl7pPr marL="0" marR="0" lvl="6" indent="0" algn="r">
              <a:spcBef>
                <a:spcPts val="0"/>
              </a:spcBef>
              <a:buNone/>
              <a:defRPr sz="1400" b="0" i="0" u="none" strike="noStrike" cap="none">
                <a:solidFill>
                  <a:schemeClr val="dk1"/>
                </a:solidFill>
                <a:latin typeface="Gill Sans"/>
                <a:ea typeface="Gill Sans"/>
                <a:cs typeface="Gill Sans"/>
                <a:sym typeface="Gill Sans"/>
              </a:defRPr>
            </a:lvl7pPr>
            <a:lvl8pPr marL="0" marR="0" lvl="7" indent="0" algn="r">
              <a:spcBef>
                <a:spcPts val="0"/>
              </a:spcBef>
              <a:buNone/>
              <a:defRPr sz="1400" b="0" i="0" u="none" strike="noStrike" cap="none">
                <a:solidFill>
                  <a:schemeClr val="dk1"/>
                </a:solidFill>
                <a:latin typeface="Gill Sans"/>
                <a:ea typeface="Gill Sans"/>
                <a:cs typeface="Gill Sans"/>
                <a:sym typeface="Gill Sans"/>
              </a:defRPr>
            </a:lvl8pPr>
            <a:lvl9pPr marL="0" marR="0" lvl="8" indent="0" algn="r">
              <a:spcBef>
                <a:spcPts val="0"/>
              </a:spcBef>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
        <p:nvSpPr>
          <p:cNvPr id="116" name="Google Shape;116;p12"/>
          <p:cNvSpPr/>
          <p:nvPr/>
        </p:nvSpPr>
        <p:spPr>
          <a:xfrm>
            <a:off x="4600810" y="0"/>
            <a:ext cx="7591189" cy="6858000"/>
          </a:xfrm>
          <a:custGeom>
            <a:avLst/>
            <a:gdLst/>
            <a:ahLst/>
            <a:cxnLst/>
            <a:rect l="l" t="t" r="r" b="b"/>
            <a:pathLst>
              <a:path w="7591189" h="6858000" extrusionOk="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rgbClr val="C5C3AD">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17" name="Google Shape;117;p12"/>
          <p:cNvSpPr/>
          <p:nvPr/>
        </p:nvSpPr>
        <p:spPr>
          <a:xfrm>
            <a:off x="6134000" y="-30589"/>
            <a:ext cx="5047481" cy="6915258"/>
          </a:xfrm>
          <a:custGeom>
            <a:avLst/>
            <a:gdLst/>
            <a:ahLst/>
            <a:cxnLst/>
            <a:rect l="l" t="t" r="r" b="b"/>
            <a:pathLst>
              <a:path w="5047481" h="6915258" extrusionOk="0">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6"/>
        </a:solidFill>
        <a:effectLst/>
      </p:bgPr>
    </p:bg>
    <p:spTree>
      <p:nvGrpSpPr>
        <p:cNvPr id="1" name="Shape 118"/>
        <p:cNvGrpSpPr/>
        <p:nvPr/>
      </p:nvGrpSpPr>
      <p:grpSpPr>
        <a:xfrm>
          <a:off x="0" y="0"/>
          <a:ext cx="0" cy="0"/>
          <a:chOff x="0" y="0"/>
          <a:chExt cx="0" cy="0"/>
        </a:xfrm>
      </p:grpSpPr>
      <p:sp>
        <p:nvSpPr>
          <p:cNvPr id="119" name="Google Shape;119;p13"/>
          <p:cNvSpPr/>
          <p:nvPr/>
        </p:nvSpPr>
        <p:spPr>
          <a:xfrm>
            <a:off x="1" y="1"/>
            <a:ext cx="3216357" cy="3480449"/>
          </a:xfrm>
          <a:custGeom>
            <a:avLst/>
            <a:gdLst/>
            <a:ahLst/>
            <a:cxnLst/>
            <a:rect l="l" t="t" r="r" b="b"/>
            <a:pathLst>
              <a:path w="3216357" h="3480449" extrusionOk="0">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882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20" name="Google Shape;120;p13"/>
          <p:cNvSpPr/>
          <p:nvPr/>
        </p:nvSpPr>
        <p:spPr>
          <a:xfrm>
            <a:off x="8485589" y="1618811"/>
            <a:ext cx="3706413" cy="5229819"/>
          </a:xfrm>
          <a:custGeom>
            <a:avLst/>
            <a:gdLst/>
            <a:ahLst/>
            <a:cxnLst/>
            <a:rect l="l" t="t" r="r" b="b"/>
            <a:pathLst>
              <a:path w="3706413" h="5229819" extrusionOk="0">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lt1">
              <a:alpha val="3294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21" name="Google Shape;121;p13"/>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3"/>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3"/>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dk1"/>
                </a:solidFill>
                <a:latin typeface="Gill Sans"/>
                <a:ea typeface="Gill Sans"/>
                <a:cs typeface="Gill Sans"/>
                <a:sym typeface="Gill Sans"/>
              </a:defRPr>
            </a:lvl1pPr>
            <a:lvl2pPr marL="0" marR="0" lvl="1" indent="0" algn="r">
              <a:spcBef>
                <a:spcPts val="0"/>
              </a:spcBef>
              <a:buNone/>
              <a:defRPr sz="1400" b="0" i="0" u="none" strike="noStrike" cap="none">
                <a:solidFill>
                  <a:schemeClr val="dk1"/>
                </a:solidFill>
                <a:latin typeface="Gill Sans"/>
                <a:ea typeface="Gill Sans"/>
                <a:cs typeface="Gill Sans"/>
                <a:sym typeface="Gill Sans"/>
              </a:defRPr>
            </a:lvl2pPr>
            <a:lvl3pPr marL="0" marR="0" lvl="2" indent="0" algn="r">
              <a:spcBef>
                <a:spcPts val="0"/>
              </a:spcBef>
              <a:buNone/>
              <a:defRPr sz="1400" b="0" i="0" u="none" strike="noStrike" cap="none">
                <a:solidFill>
                  <a:schemeClr val="dk1"/>
                </a:solidFill>
                <a:latin typeface="Gill Sans"/>
                <a:ea typeface="Gill Sans"/>
                <a:cs typeface="Gill Sans"/>
                <a:sym typeface="Gill Sans"/>
              </a:defRPr>
            </a:lvl3pPr>
            <a:lvl4pPr marL="0" marR="0" lvl="3" indent="0" algn="r">
              <a:spcBef>
                <a:spcPts val="0"/>
              </a:spcBef>
              <a:buNone/>
              <a:defRPr sz="1400" b="0" i="0" u="none" strike="noStrike" cap="none">
                <a:solidFill>
                  <a:schemeClr val="dk1"/>
                </a:solidFill>
                <a:latin typeface="Gill Sans"/>
                <a:ea typeface="Gill Sans"/>
                <a:cs typeface="Gill Sans"/>
                <a:sym typeface="Gill Sans"/>
              </a:defRPr>
            </a:lvl4pPr>
            <a:lvl5pPr marL="0" marR="0" lvl="4" indent="0" algn="r">
              <a:spcBef>
                <a:spcPts val="0"/>
              </a:spcBef>
              <a:buNone/>
              <a:defRPr sz="1400" b="0" i="0" u="none" strike="noStrike" cap="none">
                <a:solidFill>
                  <a:schemeClr val="dk1"/>
                </a:solidFill>
                <a:latin typeface="Gill Sans"/>
                <a:ea typeface="Gill Sans"/>
                <a:cs typeface="Gill Sans"/>
                <a:sym typeface="Gill Sans"/>
              </a:defRPr>
            </a:lvl5pPr>
            <a:lvl6pPr marL="0" marR="0" lvl="5" indent="0" algn="r">
              <a:spcBef>
                <a:spcPts val="0"/>
              </a:spcBef>
              <a:buNone/>
              <a:defRPr sz="1400" b="0" i="0" u="none" strike="noStrike" cap="none">
                <a:solidFill>
                  <a:schemeClr val="dk1"/>
                </a:solidFill>
                <a:latin typeface="Gill Sans"/>
                <a:ea typeface="Gill Sans"/>
                <a:cs typeface="Gill Sans"/>
                <a:sym typeface="Gill Sans"/>
              </a:defRPr>
            </a:lvl6pPr>
            <a:lvl7pPr marL="0" marR="0" lvl="6" indent="0" algn="r">
              <a:spcBef>
                <a:spcPts val="0"/>
              </a:spcBef>
              <a:buNone/>
              <a:defRPr sz="1400" b="0" i="0" u="none" strike="noStrike" cap="none">
                <a:solidFill>
                  <a:schemeClr val="dk1"/>
                </a:solidFill>
                <a:latin typeface="Gill Sans"/>
                <a:ea typeface="Gill Sans"/>
                <a:cs typeface="Gill Sans"/>
                <a:sym typeface="Gill Sans"/>
              </a:defRPr>
            </a:lvl7pPr>
            <a:lvl8pPr marL="0" marR="0" lvl="7" indent="0" algn="r">
              <a:spcBef>
                <a:spcPts val="0"/>
              </a:spcBef>
              <a:buNone/>
              <a:defRPr sz="1400" b="0" i="0" u="none" strike="noStrike" cap="none">
                <a:solidFill>
                  <a:schemeClr val="dk1"/>
                </a:solidFill>
                <a:latin typeface="Gill Sans"/>
                <a:ea typeface="Gill Sans"/>
                <a:cs typeface="Gill Sans"/>
                <a:sym typeface="Gill Sans"/>
              </a:defRPr>
            </a:lvl8pPr>
            <a:lvl9pPr marL="0" marR="0" lvl="8" indent="0" algn="r">
              <a:spcBef>
                <a:spcPts val="0"/>
              </a:spcBef>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pic>
        <p:nvPicPr>
          <p:cNvPr id="124" name="Google Shape;124;p13"/>
          <p:cNvPicPr preferRelativeResize="0"/>
          <p:nvPr/>
        </p:nvPicPr>
        <p:blipFill rotWithShape="1">
          <a:blip r:embed="rId2">
            <a:alphaModFix/>
          </a:blip>
          <a:srcRect/>
          <a:stretch/>
        </p:blipFill>
        <p:spPr>
          <a:xfrm>
            <a:off x="1411582" y="447749"/>
            <a:ext cx="2330685" cy="1898712"/>
          </a:xfrm>
          <a:prstGeom prst="rect">
            <a:avLst/>
          </a:prstGeom>
          <a:noFill/>
          <a:ln>
            <a:noFill/>
          </a:ln>
        </p:spPr>
      </p:pic>
      <p:sp>
        <p:nvSpPr>
          <p:cNvPr id="125" name="Google Shape;125;p13"/>
          <p:cNvSpPr txBox="1">
            <a:spLocks noGrp="1"/>
          </p:cNvSpPr>
          <p:nvPr>
            <p:ph type="body" idx="1"/>
          </p:nvPr>
        </p:nvSpPr>
        <p:spPr>
          <a:xfrm>
            <a:off x="3278188" y="2740025"/>
            <a:ext cx="5688012" cy="2028825"/>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3"/>
          <p:cNvSpPr txBox="1">
            <a:spLocks noGrp="1"/>
          </p:cNvSpPr>
          <p:nvPr>
            <p:ph type="title"/>
          </p:nvPr>
        </p:nvSpPr>
        <p:spPr>
          <a:xfrm>
            <a:off x="838200" y="1901952"/>
            <a:ext cx="10515600" cy="4663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2400"/>
              <a:buFont typeface="Gill Sans"/>
              <a:buNone/>
              <a:defRPr sz="2400" cap="none">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3"/>
          <p:cNvSpPr/>
          <p:nvPr/>
        </p:nvSpPr>
        <p:spPr>
          <a:xfrm>
            <a:off x="0" y="2"/>
            <a:ext cx="2476443" cy="3377247"/>
          </a:xfrm>
          <a:custGeom>
            <a:avLst/>
            <a:gdLst/>
            <a:ahLst/>
            <a:cxnLst/>
            <a:rect l="l" t="t" r="r" b="b"/>
            <a:pathLst>
              <a:path w="2476443" h="3377247" extrusionOk="0">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dk1">
              <a:alpha val="1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28" name="Google Shape;128;p13"/>
          <p:cNvSpPr/>
          <p:nvPr/>
        </p:nvSpPr>
        <p:spPr>
          <a:xfrm>
            <a:off x="2032253" y="592989"/>
            <a:ext cx="8339975" cy="5016456"/>
          </a:xfrm>
          <a:custGeom>
            <a:avLst/>
            <a:gdLst/>
            <a:ahLst/>
            <a:cxnLst/>
            <a:rect l="l" t="t" r="r" b="b"/>
            <a:pathLst>
              <a:path w="8339975" h="5016456" extrusionOk="0">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x4">
  <p:cSld name="Team x4">
    <p:spTree>
      <p:nvGrpSpPr>
        <p:cNvPr id="1" name="Shape 129"/>
        <p:cNvGrpSpPr/>
        <p:nvPr/>
      </p:nvGrpSpPr>
      <p:grpSpPr>
        <a:xfrm>
          <a:off x="0" y="0"/>
          <a:ext cx="0" cy="0"/>
          <a:chOff x="0" y="0"/>
          <a:chExt cx="0" cy="0"/>
        </a:xfrm>
      </p:grpSpPr>
      <p:sp>
        <p:nvSpPr>
          <p:cNvPr id="130" name="Google Shape;130;p14"/>
          <p:cNvSpPr txBox="1">
            <a:spLocks noGrp="1"/>
          </p:cNvSpPr>
          <p:nvPr>
            <p:ph type="title"/>
          </p:nvPr>
        </p:nvSpPr>
        <p:spPr>
          <a:xfrm>
            <a:off x="576072" y="704088"/>
            <a:ext cx="10515600" cy="6766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4"/>
          <p:cNvSpPr/>
          <p:nvPr/>
        </p:nvSpPr>
        <p:spPr>
          <a:xfrm>
            <a:off x="0" y="1641237"/>
            <a:ext cx="12192000" cy="5216762"/>
          </a:xfrm>
          <a:custGeom>
            <a:avLst/>
            <a:gdLst/>
            <a:ahLst/>
            <a:cxnLst/>
            <a:rect l="l" t="t" r="r" b="b"/>
            <a:pathLst>
              <a:path w="12192000" h="5216762" extrusionOk="0">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4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32" name="Google Shape;132;p14"/>
          <p:cNvSpPr>
            <a:spLocks noGrp="1"/>
          </p:cNvSpPr>
          <p:nvPr>
            <p:ph type="pic" idx="2"/>
          </p:nvPr>
        </p:nvSpPr>
        <p:spPr>
          <a:xfrm>
            <a:off x="535984" y="1691640"/>
            <a:ext cx="2425322" cy="3343204"/>
          </a:xfrm>
          <a:prstGeom prst="rect">
            <a:avLst/>
          </a:prstGeom>
          <a:solidFill>
            <a:schemeClr val="accent4"/>
          </a:solidFill>
          <a:ln>
            <a:noFill/>
          </a:ln>
        </p:spPr>
      </p:sp>
      <p:sp>
        <p:nvSpPr>
          <p:cNvPr id="133" name="Google Shape;133;p14"/>
          <p:cNvSpPr>
            <a:spLocks noGrp="1"/>
          </p:cNvSpPr>
          <p:nvPr>
            <p:ph type="pic" idx="3"/>
          </p:nvPr>
        </p:nvSpPr>
        <p:spPr>
          <a:xfrm>
            <a:off x="3444123" y="1691640"/>
            <a:ext cx="2425322" cy="3343204"/>
          </a:xfrm>
          <a:prstGeom prst="rect">
            <a:avLst/>
          </a:prstGeom>
          <a:solidFill>
            <a:schemeClr val="accent4"/>
          </a:solidFill>
          <a:ln>
            <a:noFill/>
          </a:ln>
        </p:spPr>
      </p:sp>
      <p:sp>
        <p:nvSpPr>
          <p:cNvPr id="134" name="Google Shape;134;p14"/>
          <p:cNvSpPr>
            <a:spLocks noGrp="1"/>
          </p:cNvSpPr>
          <p:nvPr>
            <p:ph type="pic" idx="4"/>
          </p:nvPr>
        </p:nvSpPr>
        <p:spPr>
          <a:xfrm>
            <a:off x="6352262" y="1691640"/>
            <a:ext cx="2425322" cy="3343204"/>
          </a:xfrm>
          <a:prstGeom prst="rect">
            <a:avLst/>
          </a:prstGeom>
          <a:solidFill>
            <a:schemeClr val="accent4"/>
          </a:solidFill>
          <a:ln>
            <a:noFill/>
          </a:ln>
        </p:spPr>
      </p:sp>
      <p:sp>
        <p:nvSpPr>
          <p:cNvPr id="135" name="Google Shape;135;p14"/>
          <p:cNvSpPr>
            <a:spLocks noGrp="1"/>
          </p:cNvSpPr>
          <p:nvPr>
            <p:ph type="pic" idx="5"/>
          </p:nvPr>
        </p:nvSpPr>
        <p:spPr>
          <a:xfrm>
            <a:off x="9260401" y="1691640"/>
            <a:ext cx="2425322" cy="3343204"/>
          </a:xfrm>
          <a:prstGeom prst="rect">
            <a:avLst/>
          </a:prstGeom>
          <a:solidFill>
            <a:schemeClr val="accent4"/>
          </a:solidFill>
          <a:ln>
            <a:noFill/>
          </a:ln>
        </p:spPr>
      </p:sp>
      <p:sp>
        <p:nvSpPr>
          <p:cNvPr id="136" name="Google Shape;136;p14"/>
          <p:cNvSpPr txBox="1">
            <a:spLocks noGrp="1"/>
          </p:cNvSpPr>
          <p:nvPr>
            <p:ph type="body" idx="1"/>
          </p:nvPr>
        </p:nvSpPr>
        <p:spPr>
          <a:xfrm>
            <a:off x="677863" y="5175504"/>
            <a:ext cx="2423160" cy="365760"/>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800"/>
              <a:buNone/>
              <a:defRPr sz="18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4"/>
          <p:cNvSpPr txBox="1">
            <a:spLocks noGrp="1"/>
          </p:cNvSpPr>
          <p:nvPr>
            <p:ph type="body" idx="6"/>
          </p:nvPr>
        </p:nvSpPr>
        <p:spPr>
          <a:xfrm>
            <a:off x="3444123" y="5175504"/>
            <a:ext cx="2423160" cy="365760"/>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800"/>
              <a:buNone/>
              <a:defRPr sz="18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4"/>
          <p:cNvSpPr txBox="1">
            <a:spLocks noGrp="1"/>
          </p:cNvSpPr>
          <p:nvPr>
            <p:ph type="body" idx="7"/>
          </p:nvPr>
        </p:nvSpPr>
        <p:spPr>
          <a:xfrm>
            <a:off x="6434931" y="5175504"/>
            <a:ext cx="2423160" cy="365760"/>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800"/>
              <a:buNone/>
              <a:defRPr sz="18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4"/>
          <p:cNvSpPr txBox="1">
            <a:spLocks noGrp="1"/>
          </p:cNvSpPr>
          <p:nvPr>
            <p:ph type="body" idx="8"/>
          </p:nvPr>
        </p:nvSpPr>
        <p:spPr>
          <a:xfrm>
            <a:off x="9260401" y="5175504"/>
            <a:ext cx="2423160" cy="365760"/>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800"/>
              <a:buNone/>
              <a:defRPr sz="18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4"/>
          <p:cNvSpPr txBox="1">
            <a:spLocks noGrp="1"/>
          </p:cNvSpPr>
          <p:nvPr>
            <p:ph type="body" idx="9"/>
          </p:nvPr>
        </p:nvSpPr>
        <p:spPr>
          <a:xfrm>
            <a:off x="677863" y="5550408"/>
            <a:ext cx="2423160" cy="36576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800"/>
              <a:buNone/>
              <a:defRPr sz="18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4"/>
          <p:cNvSpPr txBox="1">
            <a:spLocks noGrp="1"/>
          </p:cNvSpPr>
          <p:nvPr>
            <p:ph type="body" idx="13"/>
          </p:nvPr>
        </p:nvSpPr>
        <p:spPr>
          <a:xfrm>
            <a:off x="3444123" y="5550408"/>
            <a:ext cx="2423160" cy="36576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800"/>
              <a:buNone/>
              <a:defRPr sz="18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14"/>
          <p:cNvSpPr txBox="1">
            <a:spLocks noGrp="1"/>
          </p:cNvSpPr>
          <p:nvPr>
            <p:ph type="body" idx="14"/>
          </p:nvPr>
        </p:nvSpPr>
        <p:spPr>
          <a:xfrm>
            <a:off x="6434931" y="5550408"/>
            <a:ext cx="2423160" cy="36576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800"/>
              <a:buNone/>
              <a:defRPr sz="18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14"/>
          <p:cNvSpPr txBox="1">
            <a:spLocks noGrp="1"/>
          </p:cNvSpPr>
          <p:nvPr>
            <p:ph type="body" idx="15"/>
          </p:nvPr>
        </p:nvSpPr>
        <p:spPr>
          <a:xfrm>
            <a:off x="9260401" y="5550408"/>
            <a:ext cx="2423160" cy="36576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800"/>
              <a:buNone/>
              <a:defRPr sz="18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14"/>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4"/>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4"/>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dk1"/>
                </a:solidFill>
                <a:latin typeface="Gill Sans"/>
                <a:ea typeface="Gill Sans"/>
                <a:cs typeface="Gill Sans"/>
                <a:sym typeface="Gill Sans"/>
              </a:defRPr>
            </a:lvl1pPr>
            <a:lvl2pPr marL="0" marR="0" lvl="1" indent="0" algn="r">
              <a:spcBef>
                <a:spcPts val="0"/>
              </a:spcBef>
              <a:buNone/>
              <a:defRPr sz="1400" b="0" i="0" u="none" strike="noStrike" cap="none">
                <a:solidFill>
                  <a:schemeClr val="dk1"/>
                </a:solidFill>
                <a:latin typeface="Gill Sans"/>
                <a:ea typeface="Gill Sans"/>
                <a:cs typeface="Gill Sans"/>
                <a:sym typeface="Gill Sans"/>
              </a:defRPr>
            </a:lvl2pPr>
            <a:lvl3pPr marL="0" marR="0" lvl="2" indent="0" algn="r">
              <a:spcBef>
                <a:spcPts val="0"/>
              </a:spcBef>
              <a:buNone/>
              <a:defRPr sz="1400" b="0" i="0" u="none" strike="noStrike" cap="none">
                <a:solidFill>
                  <a:schemeClr val="dk1"/>
                </a:solidFill>
                <a:latin typeface="Gill Sans"/>
                <a:ea typeface="Gill Sans"/>
                <a:cs typeface="Gill Sans"/>
                <a:sym typeface="Gill Sans"/>
              </a:defRPr>
            </a:lvl3pPr>
            <a:lvl4pPr marL="0" marR="0" lvl="3" indent="0" algn="r">
              <a:spcBef>
                <a:spcPts val="0"/>
              </a:spcBef>
              <a:buNone/>
              <a:defRPr sz="1400" b="0" i="0" u="none" strike="noStrike" cap="none">
                <a:solidFill>
                  <a:schemeClr val="dk1"/>
                </a:solidFill>
                <a:latin typeface="Gill Sans"/>
                <a:ea typeface="Gill Sans"/>
                <a:cs typeface="Gill Sans"/>
                <a:sym typeface="Gill Sans"/>
              </a:defRPr>
            </a:lvl4pPr>
            <a:lvl5pPr marL="0" marR="0" lvl="4" indent="0" algn="r">
              <a:spcBef>
                <a:spcPts val="0"/>
              </a:spcBef>
              <a:buNone/>
              <a:defRPr sz="1400" b="0" i="0" u="none" strike="noStrike" cap="none">
                <a:solidFill>
                  <a:schemeClr val="dk1"/>
                </a:solidFill>
                <a:latin typeface="Gill Sans"/>
                <a:ea typeface="Gill Sans"/>
                <a:cs typeface="Gill Sans"/>
                <a:sym typeface="Gill Sans"/>
              </a:defRPr>
            </a:lvl5pPr>
            <a:lvl6pPr marL="0" marR="0" lvl="5" indent="0" algn="r">
              <a:spcBef>
                <a:spcPts val="0"/>
              </a:spcBef>
              <a:buNone/>
              <a:defRPr sz="1400" b="0" i="0" u="none" strike="noStrike" cap="none">
                <a:solidFill>
                  <a:schemeClr val="dk1"/>
                </a:solidFill>
                <a:latin typeface="Gill Sans"/>
                <a:ea typeface="Gill Sans"/>
                <a:cs typeface="Gill Sans"/>
                <a:sym typeface="Gill Sans"/>
              </a:defRPr>
            </a:lvl6pPr>
            <a:lvl7pPr marL="0" marR="0" lvl="6" indent="0" algn="r">
              <a:spcBef>
                <a:spcPts val="0"/>
              </a:spcBef>
              <a:buNone/>
              <a:defRPr sz="1400" b="0" i="0" u="none" strike="noStrike" cap="none">
                <a:solidFill>
                  <a:schemeClr val="dk1"/>
                </a:solidFill>
                <a:latin typeface="Gill Sans"/>
                <a:ea typeface="Gill Sans"/>
                <a:cs typeface="Gill Sans"/>
                <a:sym typeface="Gill Sans"/>
              </a:defRPr>
            </a:lvl7pPr>
            <a:lvl8pPr marL="0" marR="0" lvl="7" indent="0" algn="r">
              <a:spcBef>
                <a:spcPts val="0"/>
              </a:spcBef>
              <a:buNone/>
              <a:defRPr sz="1400" b="0" i="0" u="none" strike="noStrike" cap="none">
                <a:solidFill>
                  <a:schemeClr val="dk1"/>
                </a:solidFill>
                <a:latin typeface="Gill Sans"/>
                <a:ea typeface="Gill Sans"/>
                <a:cs typeface="Gill Sans"/>
                <a:sym typeface="Gill Sans"/>
              </a:defRPr>
            </a:lvl8pPr>
            <a:lvl9pPr marL="0" marR="0" lvl="8" indent="0" algn="r">
              <a:spcBef>
                <a:spcPts val="0"/>
              </a:spcBef>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
        <p:nvSpPr>
          <p:cNvPr id="147" name="Google Shape;147;p14"/>
          <p:cNvSpPr/>
          <p:nvPr/>
        </p:nvSpPr>
        <p:spPr>
          <a:xfrm>
            <a:off x="5591140" y="1"/>
            <a:ext cx="5362677" cy="590065"/>
          </a:xfrm>
          <a:custGeom>
            <a:avLst/>
            <a:gdLst/>
            <a:ahLst/>
            <a:cxnLst/>
            <a:rect l="l" t="t" r="r" b="b"/>
            <a:pathLst>
              <a:path w="5362677" h="590065" extrusionOk="0">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rgbClr val="CE9A91">
              <a:alpha val="26666"/>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eam x8">
  <p:cSld name="Team x8">
    <p:spTree>
      <p:nvGrpSpPr>
        <p:cNvPr id="1" name="Shape 148"/>
        <p:cNvGrpSpPr/>
        <p:nvPr/>
      </p:nvGrpSpPr>
      <p:grpSpPr>
        <a:xfrm>
          <a:off x="0" y="0"/>
          <a:ext cx="0" cy="0"/>
          <a:chOff x="0" y="0"/>
          <a:chExt cx="0" cy="0"/>
        </a:xfrm>
      </p:grpSpPr>
      <p:sp>
        <p:nvSpPr>
          <p:cNvPr id="149" name="Google Shape;149;p15"/>
          <p:cNvSpPr/>
          <p:nvPr/>
        </p:nvSpPr>
        <p:spPr>
          <a:xfrm>
            <a:off x="6381060" y="-24130"/>
            <a:ext cx="5371060" cy="6899910"/>
          </a:xfrm>
          <a:custGeom>
            <a:avLst/>
            <a:gdLst/>
            <a:ahLst/>
            <a:cxnLst/>
            <a:rect l="l" t="t" r="r" b="b"/>
            <a:pathLst>
              <a:path w="5371060" h="6899910" extrusionOk="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50" name="Google Shape;150;p15"/>
          <p:cNvSpPr txBox="1">
            <a:spLocks noGrp="1"/>
          </p:cNvSpPr>
          <p:nvPr>
            <p:ph type="title"/>
          </p:nvPr>
        </p:nvSpPr>
        <p:spPr>
          <a:xfrm>
            <a:off x="576072" y="704088"/>
            <a:ext cx="10515600" cy="6766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15"/>
          <p:cNvSpPr>
            <a:spLocks noGrp="1"/>
          </p:cNvSpPr>
          <p:nvPr>
            <p:ph type="pic" idx="2"/>
          </p:nvPr>
        </p:nvSpPr>
        <p:spPr>
          <a:xfrm>
            <a:off x="1207008" y="1572768"/>
            <a:ext cx="1307592" cy="1810512"/>
          </a:xfrm>
          <a:prstGeom prst="rect">
            <a:avLst/>
          </a:prstGeom>
          <a:solidFill>
            <a:schemeClr val="accent4"/>
          </a:solidFill>
          <a:ln>
            <a:noFill/>
          </a:ln>
        </p:spPr>
      </p:sp>
      <p:sp>
        <p:nvSpPr>
          <p:cNvPr id="152" name="Google Shape;152;p15"/>
          <p:cNvSpPr>
            <a:spLocks noGrp="1"/>
          </p:cNvSpPr>
          <p:nvPr>
            <p:ph type="pic" idx="3"/>
          </p:nvPr>
        </p:nvSpPr>
        <p:spPr>
          <a:xfrm>
            <a:off x="3986784" y="1572768"/>
            <a:ext cx="1307592" cy="1810512"/>
          </a:xfrm>
          <a:prstGeom prst="rect">
            <a:avLst/>
          </a:prstGeom>
          <a:solidFill>
            <a:schemeClr val="accent4"/>
          </a:solidFill>
          <a:ln>
            <a:noFill/>
          </a:ln>
        </p:spPr>
      </p:sp>
      <p:sp>
        <p:nvSpPr>
          <p:cNvPr id="153" name="Google Shape;153;p15"/>
          <p:cNvSpPr>
            <a:spLocks noGrp="1"/>
          </p:cNvSpPr>
          <p:nvPr>
            <p:ph type="pic" idx="4"/>
          </p:nvPr>
        </p:nvSpPr>
        <p:spPr>
          <a:xfrm>
            <a:off x="6766560" y="1572768"/>
            <a:ext cx="1307592" cy="1810512"/>
          </a:xfrm>
          <a:prstGeom prst="rect">
            <a:avLst/>
          </a:prstGeom>
          <a:solidFill>
            <a:schemeClr val="accent4"/>
          </a:solidFill>
          <a:ln>
            <a:noFill/>
          </a:ln>
        </p:spPr>
      </p:sp>
      <p:sp>
        <p:nvSpPr>
          <p:cNvPr id="154" name="Google Shape;154;p15"/>
          <p:cNvSpPr>
            <a:spLocks noGrp="1"/>
          </p:cNvSpPr>
          <p:nvPr>
            <p:ph type="pic" idx="5"/>
          </p:nvPr>
        </p:nvSpPr>
        <p:spPr>
          <a:xfrm>
            <a:off x="9546336" y="1572768"/>
            <a:ext cx="1307592" cy="1810512"/>
          </a:xfrm>
          <a:prstGeom prst="rect">
            <a:avLst/>
          </a:prstGeom>
          <a:solidFill>
            <a:schemeClr val="accent4"/>
          </a:solidFill>
          <a:ln>
            <a:noFill/>
          </a:ln>
        </p:spPr>
      </p:sp>
      <p:sp>
        <p:nvSpPr>
          <p:cNvPr id="155" name="Google Shape;155;p15"/>
          <p:cNvSpPr txBox="1">
            <a:spLocks noGrp="1"/>
          </p:cNvSpPr>
          <p:nvPr>
            <p:ph type="body" idx="1"/>
          </p:nvPr>
        </p:nvSpPr>
        <p:spPr>
          <a:xfrm>
            <a:off x="633259" y="3392424"/>
            <a:ext cx="2423160" cy="310896"/>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5"/>
          <p:cNvSpPr txBox="1">
            <a:spLocks noGrp="1"/>
          </p:cNvSpPr>
          <p:nvPr>
            <p:ph type="body" idx="6"/>
          </p:nvPr>
        </p:nvSpPr>
        <p:spPr>
          <a:xfrm>
            <a:off x="3419764" y="3392424"/>
            <a:ext cx="2423160" cy="310896"/>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15"/>
          <p:cNvSpPr txBox="1">
            <a:spLocks noGrp="1"/>
          </p:cNvSpPr>
          <p:nvPr>
            <p:ph type="body" idx="7"/>
          </p:nvPr>
        </p:nvSpPr>
        <p:spPr>
          <a:xfrm>
            <a:off x="6206269" y="3392424"/>
            <a:ext cx="2423160" cy="310896"/>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15"/>
          <p:cNvSpPr txBox="1">
            <a:spLocks noGrp="1"/>
          </p:cNvSpPr>
          <p:nvPr>
            <p:ph type="body" idx="8"/>
          </p:nvPr>
        </p:nvSpPr>
        <p:spPr>
          <a:xfrm>
            <a:off x="8992774" y="3392424"/>
            <a:ext cx="2423160" cy="310896"/>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15"/>
          <p:cNvSpPr txBox="1">
            <a:spLocks noGrp="1"/>
          </p:cNvSpPr>
          <p:nvPr>
            <p:ph type="body" idx="9"/>
          </p:nvPr>
        </p:nvSpPr>
        <p:spPr>
          <a:xfrm>
            <a:off x="633259" y="3584448"/>
            <a:ext cx="2423160" cy="310896"/>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400"/>
              <a:buNone/>
              <a:defRPr sz="14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15"/>
          <p:cNvSpPr txBox="1">
            <a:spLocks noGrp="1"/>
          </p:cNvSpPr>
          <p:nvPr>
            <p:ph type="body" idx="13"/>
          </p:nvPr>
        </p:nvSpPr>
        <p:spPr>
          <a:xfrm>
            <a:off x="3419764" y="3584448"/>
            <a:ext cx="2423160" cy="310896"/>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400"/>
              <a:buNone/>
              <a:defRPr sz="14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15"/>
          <p:cNvSpPr txBox="1">
            <a:spLocks noGrp="1"/>
          </p:cNvSpPr>
          <p:nvPr>
            <p:ph type="body" idx="14"/>
          </p:nvPr>
        </p:nvSpPr>
        <p:spPr>
          <a:xfrm>
            <a:off x="6206269" y="3584448"/>
            <a:ext cx="2423160" cy="310896"/>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400"/>
              <a:buNone/>
              <a:defRPr sz="14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15"/>
          <p:cNvSpPr txBox="1">
            <a:spLocks noGrp="1"/>
          </p:cNvSpPr>
          <p:nvPr>
            <p:ph type="body" idx="15"/>
          </p:nvPr>
        </p:nvSpPr>
        <p:spPr>
          <a:xfrm>
            <a:off x="8992774" y="3584448"/>
            <a:ext cx="2423160" cy="310896"/>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400"/>
              <a:buNone/>
              <a:defRPr sz="14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15"/>
          <p:cNvSpPr>
            <a:spLocks noGrp="1"/>
          </p:cNvSpPr>
          <p:nvPr>
            <p:ph type="pic" idx="16"/>
          </p:nvPr>
        </p:nvSpPr>
        <p:spPr>
          <a:xfrm>
            <a:off x="1207008" y="4242816"/>
            <a:ext cx="1307592" cy="1810512"/>
          </a:xfrm>
          <a:prstGeom prst="rect">
            <a:avLst/>
          </a:prstGeom>
          <a:solidFill>
            <a:schemeClr val="accent4"/>
          </a:solidFill>
          <a:ln>
            <a:noFill/>
          </a:ln>
        </p:spPr>
      </p:sp>
      <p:sp>
        <p:nvSpPr>
          <p:cNvPr id="164" name="Google Shape;164;p15"/>
          <p:cNvSpPr>
            <a:spLocks noGrp="1"/>
          </p:cNvSpPr>
          <p:nvPr>
            <p:ph type="pic" idx="17"/>
          </p:nvPr>
        </p:nvSpPr>
        <p:spPr>
          <a:xfrm>
            <a:off x="3986784" y="4242816"/>
            <a:ext cx="1307592" cy="1810512"/>
          </a:xfrm>
          <a:prstGeom prst="rect">
            <a:avLst/>
          </a:prstGeom>
          <a:solidFill>
            <a:schemeClr val="accent4"/>
          </a:solidFill>
          <a:ln>
            <a:noFill/>
          </a:ln>
        </p:spPr>
      </p:sp>
      <p:sp>
        <p:nvSpPr>
          <p:cNvPr id="165" name="Google Shape;165;p15"/>
          <p:cNvSpPr>
            <a:spLocks noGrp="1"/>
          </p:cNvSpPr>
          <p:nvPr>
            <p:ph type="pic" idx="18"/>
          </p:nvPr>
        </p:nvSpPr>
        <p:spPr>
          <a:xfrm>
            <a:off x="6766560" y="4242816"/>
            <a:ext cx="1307592" cy="1810512"/>
          </a:xfrm>
          <a:prstGeom prst="rect">
            <a:avLst/>
          </a:prstGeom>
          <a:solidFill>
            <a:schemeClr val="accent4"/>
          </a:solidFill>
          <a:ln>
            <a:noFill/>
          </a:ln>
        </p:spPr>
      </p:sp>
      <p:sp>
        <p:nvSpPr>
          <p:cNvPr id="166" name="Google Shape;166;p15"/>
          <p:cNvSpPr>
            <a:spLocks noGrp="1"/>
          </p:cNvSpPr>
          <p:nvPr>
            <p:ph type="pic" idx="19"/>
          </p:nvPr>
        </p:nvSpPr>
        <p:spPr>
          <a:xfrm>
            <a:off x="9546336" y="4242816"/>
            <a:ext cx="1307592" cy="1810512"/>
          </a:xfrm>
          <a:prstGeom prst="rect">
            <a:avLst/>
          </a:prstGeom>
          <a:solidFill>
            <a:schemeClr val="accent4"/>
          </a:solidFill>
          <a:ln>
            <a:noFill/>
          </a:ln>
        </p:spPr>
      </p:sp>
      <p:sp>
        <p:nvSpPr>
          <p:cNvPr id="167" name="Google Shape;167;p15"/>
          <p:cNvSpPr txBox="1">
            <a:spLocks noGrp="1"/>
          </p:cNvSpPr>
          <p:nvPr>
            <p:ph type="body" idx="20"/>
          </p:nvPr>
        </p:nvSpPr>
        <p:spPr>
          <a:xfrm>
            <a:off x="633259" y="6062472"/>
            <a:ext cx="2423160" cy="310896"/>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5"/>
          <p:cNvSpPr txBox="1">
            <a:spLocks noGrp="1"/>
          </p:cNvSpPr>
          <p:nvPr>
            <p:ph type="body" idx="21"/>
          </p:nvPr>
        </p:nvSpPr>
        <p:spPr>
          <a:xfrm>
            <a:off x="3419764" y="6062472"/>
            <a:ext cx="2423160" cy="310896"/>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15"/>
          <p:cNvSpPr txBox="1">
            <a:spLocks noGrp="1"/>
          </p:cNvSpPr>
          <p:nvPr>
            <p:ph type="body" idx="22"/>
          </p:nvPr>
        </p:nvSpPr>
        <p:spPr>
          <a:xfrm>
            <a:off x="6206269" y="6062472"/>
            <a:ext cx="2423160" cy="310896"/>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15"/>
          <p:cNvSpPr txBox="1">
            <a:spLocks noGrp="1"/>
          </p:cNvSpPr>
          <p:nvPr>
            <p:ph type="body" idx="23"/>
          </p:nvPr>
        </p:nvSpPr>
        <p:spPr>
          <a:xfrm>
            <a:off x="8992774" y="6062472"/>
            <a:ext cx="2423160" cy="310896"/>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15"/>
          <p:cNvSpPr txBox="1">
            <a:spLocks noGrp="1"/>
          </p:cNvSpPr>
          <p:nvPr>
            <p:ph type="body" idx="24"/>
          </p:nvPr>
        </p:nvSpPr>
        <p:spPr>
          <a:xfrm>
            <a:off x="633259" y="6254496"/>
            <a:ext cx="2423160" cy="310896"/>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400"/>
              <a:buNone/>
              <a:defRPr sz="14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15"/>
          <p:cNvSpPr txBox="1">
            <a:spLocks noGrp="1"/>
          </p:cNvSpPr>
          <p:nvPr>
            <p:ph type="body" idx="25"/>
          </p:nvPr>
        </p:nvSpPr>
        <p:spPr>
          <a:xfrm>
            <a:off x="3419764" y="6254496"/>
            <a:ext cx="2423160" cy="310896"/>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400"/>
              <a:buNone/>
              <a:defRPr sz="14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5"/>
          <p:cNvSpPr txBox="1">
            <a:spLocks noGrp="1"/>
          </p:cNvSpPr>
          <p:nvPr>
            <p:ph type="body" idx="26"/>
          </p:nvPr>
        </p:nvSpPr>
        <p:spPr>
          <a:xfrm>
            <a:off x="6206269" y="6254496"/>
            <a:ext cx="2423160" cy="310896"/>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400"/>
              <a:buNone/>
              <a:defRPr sz="14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15"/>
          <p:cNvSpPr txBox="1">
            <a:spLocks noGrp="1"/>
          </p:cNvSpPr>
          <p:nvPr>
            <p:ph type="body" idx="27"/>
          </p:nvPr>
        </p:nvSpPr>
        <p:spPr>
          <a:xfrm>
            <a:off x="8992774" y="6254496"/>
            <a:ext cx="2423160" cy="310896"/>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400"/>
              <a:buNone/>
              <a:defRPr sz="14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losing">
  <p:cSld name="Closing">
    <p:bg>
      <p:bgPr>
        <a:solidFill>
          <a:schemeClr val="accent6"/>
        </a:solidFill>
        <a:effectLst/>
      </p:bgPr>
    </p:bg>
    <p:spTree>
      <p:nvGrpSpPr>
        <p:cNvPr id="1" name="Shape 175"/>
        <p:cNvGrpSpPr/>
        <p:nvPr/>
      </p:nvGrpSpPr>
      <p:grpSpPr>
        <a:xfrm>
          <a:off x="0" y="0"/>
          <a:ext cx="0" cy="0"/>
          <a:chOff x="0" y="0"/>
          <a:chExt cx="0" cy="0"/>
        </a:xfrm>
      </p:grpSpPr>
      <p:sp>
        <p:nvSpPr>
          <p:cNvPr id="176" name="Google Shape;176;p16"/>
          <p:cNvSpPr/>
          <p:nvPr/>
        </p:nvSpPr>
        <p:spPr>
          <a:xfrm>
            <a:off x="0" y="2090206"/>
            <a:ext cx="5025692" cy="4767794"/>
          </a:xfrm>
          <a:custGeom>
            <a:avLst/>
            <a:gdLst/>
            <a:ahLst/>
            <a:cxnLst/>
            <a:rect l="l" t="t" r="r" b="b"/>
            <a:pathLst>
              <a:path w="5025692" h="4767794" extrusionOk="0">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882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77" name="Google Shape;177;p16"/>
          <p:cNvSpPr txBox="1">
            <a:spLocks noGrp="1"/>
          </p:cNvSpPr>
          <p:nvPr>
            <p:ph type="ctrTitle"/>
          </p:nvPr>
        </p:nvSpPr>
        <p:spPr>
          <a:xfrm>
            <a:off x="1524000" y="1170432"/>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solidFill>
                  <a:schemeClr val="dk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9" name="Google Shape;179;p16"/>
          <p:cNvSpPr/>
          <p:nvPr/>
        </p:nvSpPr>
        <p:spPr>
          <a:xfrm>
            <a:off x="6173514" y="1"/>
            <a:ext cx="6018487" cy="5788889"/>
          </a:xfrm>
          <a:custGeom>
            <a:avLst/>
            <a:gdLst/>
            <a:ahLst/>
            <a:cxnLst/>
            <a:rect l="l" t="t" r="r" b="b"/>
            <a:pathLst>
              <a:path w="6018487" h="5788889" extrusionOk="0">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80" name="Google Shape;180;p16"/>
          <p:cNvSpPr/>
          <p:nvPr/>
        </p:nvSpPr>
        <p:spPr>
          <a:xfrm>
            <a:off x="1" y="-1"/>
            <a:ext cx="4267591" cy="2882748"/>
          </a:xfrm>
          <a:custGeom>
            <a:avLst/>
            <a:gdLst/>
            <a:ahLst/>
            <a:cxnLst/>
            <a:rect l="l" t="t" r="r" b="b"/>
            <a:pathLst>
              <a:path w="4267591" h="2882748" extrusionOk="0">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dk1">
              <a:alpha val="1294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81" name="Google Shape;181;p16"/>
          <p:cNvSpPr/>
          <p:nvPr/>
        </p:nvSpPr>
        <p:spPr>
          <a:xfrm>
            <a:off x="10530567" y="1187801"/>
            <a:ext cx="1678579" cy="5460561"/>
          </a:xfrm>
          <a:custGeom>
            <a:avLst/>
            <a:gdLst/>
            <a:ahLst/>
            <a:cxnLst/>
            <a:rect l="l" t="t" r="r" b="b"/>
            <a:pathLst>
              <a:path w="1678579" h="5460561" extrusionOk="0">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2"/>
        <p:cNvGrpSpPr/>
        <p:nvPr/>
      </p:nvGrpSpPr>
      <p:grpSpPr>
        <a:xfrm>
          <a:off x="0" y="0"/>
          <a:ext cx="0" cy="0"/>
          <a:chOff x="0" y="0"/>
          <a:chExt cx="0" cy="0"/>
        </a:xfrm>
      </p:grpSpPr>
      <p:sp>
        <p:nvSpPr>
          <p:cNvPr id="183" name="Google Shape;183;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17"/>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17"/>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17"/>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dk1"/>
                </a:solidFill>
                <a:latin typeface="Gill Sans"/>
                <a:ea typeface="Gill Sans"/>
                <a:cs typeface="Gill Sans"/>
                <a:sym typeface="Gill Sans"/>
              </a:defRPr>
            </a:lvl1pPr>
            <a:lvl2pPr marL="0" marR="0" lvl="1" indent="0" algn="r">
              <a:spcBef>
                <a:spcPts val="0"/>
              </a:spcBef>
              <a:buNone/>
              <a:defRPr sz="1400" b="0" i="0" u="none" strike="noStrike" cap="none">
                <a:solidFill>
                  <a:schemeClr val="dk1"/>
                </a:solidFill>
                <a:latin typeface="Gill Sans"/>
                <a:ea typeface="Gill Sans"/>
                <a:cs typeface="Gill Sans"/>
                <a:sym typeface="Gill Sans"/>
              </a:defRPr>
            </a:lvl2pPr>
            <a:lvl3pPr marL="0" marR="0" lvl="2" indent="0" algn="r">
              <a:spcBef>
                <a:spcPts val="0"/>
              </a:spcBef>
              <a:buNone/>
              <a:defRPr sz="1400" b="0" i="0" u="none" strike="noStrike" cap="none">
                <a:solidFill>
                  <a:schemeClr val="dk1"/>
                </a:solidFill>
                <a:latin typeface="Gill Sans"/>
                <a:ea typeface="Gill Sans"/>
                <a:cs typeface="Gill Sans"/>
                <a:sym typeface="Gill Sans"/>
              </a:defRPr>
            </a:lvl3pPr>
            <a:lvl4pPr marL="0" marR="0" lvl="3" indent="0" algn="r">
              <a:spcBef>
                <a:spcPts val="0"/>
              </a:spcBef>
              <a:buNone/>
              <a:defRPr sz="1400" b="0" i="0" u="none" strike="noStrike" cap="none">
                <a:solidFill>
                  <a:schemeClr val="dk1"/>
                </a:solidFill>
                <a:latin typeface="Gill Sans"/>
                <a:ea typeface="Gill Sans"/>
                <a:cs typeface="Gill Sans"/>
                <a:sym typeface="Gill Sans"/>
              </a:defRPr>
            </a:lvl4pPr>
            <a:lvl5pPr marL="0" marR="0" lvl="4" indent="0" algn="r">
              <a:spcBef>
                <a:spcPts val="0"/>
              </a:spcBef>
              <a:buNone/>
              <a:defRPr sz="1400" b="0" i="0" u="none" strike="noStrike" cap="none">
                <a:solidFill>
                  <a:schemeClr val="dk1"/>
                </a:solidFill>
                <a:latin typeface="Gill Sans"/>
                <a:ea typeface="Gill Sans"/>
                <a:cs typeface="Gill Sans"/>
                <a:sym typeface="Gill Sans"/>
              </a:defRPr>
            </a:lvl5pPr>
            <a:lvl6pPr marL="0" marR="0" lvl="5" indent="0" algn="r">
              <a:spcBef>
                <a:spcPts val="0"/>
              </a:spcBef>
              <a:buNone/>
              <a:defRPr sz="1400" b="0" i="0" u="none" strike="noStrike" cap="none">
                <a:solidFill>
                  <a:schemeClr val="dk1"/>
                </a:solidFill>
                <a:latin typeface="Gill Sans"/>
                <a:ea typeface="Gill Sans"/>
                <a:cs typeface="Gill Sans"/>
                <a:sym typeface="Gill Sans"/>
              </a:defRPr>
            </a:lvl6pPr>
            <a:lvl7pPr marL="0" marR="0" lvl="6" indent="0" algn="r">
              <a:spcBef>
                <a:spcPts val="0"/>
              </a:spcBef>
              <a:buNone/>
              <a:defRPr sz="1400" b="0" i="0" u="none" strike="noStrike" cap="none">
                <a:solidFill>
                  <a:schemeClr val="dk1"/>
                </a:solidFill>
                <a:latin typeface="Gill Sans"/>
                <a:ea typeface="Gill Sans"/>
                <a:cs typeface="Gill Sans"/>
                <a:sym typeface="Gill Sans"/>
              </a:defRPr>
            </a:lvl7pPr>
            <a:lvl8pPr marL="0" marR="0" lvl="7" indent="0" algn="r">
              <a:spcBef>
                <a:spcPts val="0"/>
              </a:spcBef>
              <a:buNone/>
              <a:defRPr sz="1400" b="0" i="0" u="none" strike="noStrike" cap="none">
                <a:solidFill>
                  <a:schemeClr val="dk1"/>
                </a:solidFill>
                <a:latin typeface="Gill Sans"/>
                <a:ea typeface="Gill Sans"/>
                <a:cs typeface="Gill Sans"/>
                <a:sym typeface="Gill Sans"/>
              </a:defRPr>
            </a:lvl8pPr>
            <a:lvl9pPr marL="0" marR="0" lvl="8" indent="0" algn="r">
              <a:spcBef>
                <a:spcPts val="0"/>
              </a:spcBef>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
        <p:nvSpPr>
          <p:cNvPr id="188" name="Google Shape;188;p17"/>
          <p:cNvSpPr/>
          <p:nvPr/>
        </p:nvSpPr>
        <p:spPr>
          <a:xfrm>
            <a:off x="1" y="1"/>
            <a:ext cx="3097831" cy="2532431"/>
          </a:xfrm>
          <a:custGeom>
            <a:avLst/>
            <a:gdLst/>
            <a:ahLst/>
            <a:cxnLst/>
            <a:rect l="l" t="t" r="r" b="b"/>
            <a:pathLst>
              <a:path w="3097831" h="2532431" extrusionOk="0">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89" name="Google Shape;189;p17"/>
          <p:cNvSpPr/>
          <p:nvPr/>
        </p:nvSpPr>
        <p:spPr>
          <a:xfrm>
            <a:off x="9164166" y="2461367"/>
            <a:ext cx="3027835" cy="4339045"/>
          </a:xfrm>
          <a:custGeom>
            <a:avLst/>
            <a:gdLst/>
            <a:ahLst/>
            <a:cxnLst/>
            <a:rect l="l" t="t" r="r" b="b"/>
            <a:pathLst>
              <a:path w="3027835" h="4339045" extrusionOk="0">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90" name="Google Shape;190;p17"/>
          <p:cNvSpPr txBox="1">
            <a:spLocks noGrp="1"/>
          </p:cNvSpPr>
          <p:nvPr>
            <p:ph type="title"/>
          </p:nvPr>
        </p:nvSpPr>
        <p:spPr>
          <a:xfrm>
            <a:off x="576071" y="704088"/>
            <a:ext cx="9144000" cy="67665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91"/>
        <p:cNvGrpSpPr/>
        <p:nvPr/>
      </p:nvGrpSpPr>
      <p:grpSpPr>
        <a:xfrm>
          <a:off x="0" y="0"/>
          <a:ext cx="0" cy="0"/>
          <a:chOff x="0" y="0"/>
          <a:chExt cx="0" cy="0"/>
        </a:xfrm>
      </p:grpSpPr>
      <p:sp>
        <p:nvSpPr>
          <p:cNvPr id="192" name="Google Shape;192;p18"/>
          <p:cNvSpPr/>
          <p:nvPr/>
        </p:nvSpPr>
        <p:spPr>
          <a:xfrm>
            <a:off x="1" y="1"/>
            <a:ext cx="3097831" cy="2532431"/>
          </a:xfrm>
          <a:custGeom>
            <a:avLst/>
            <a:gdLst/>
            <a:ahLst/>
            <a:cxnLst/>
            <a:rect l="l" t="t" r="r" b="b"/>
            <a:pathLst>
              <a:path w="3097831" h="2532431" extrusionOk="0">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93" name="Google Shape;193;p18"/>
          <p:cNvSpPr/>
          <p:nvPr/>
        </p:nvSpPr>
        <p:spPr>
          <a:xfrm>
            <a:off x="9164166" y="2461367"/>
            <a:ext cx="3027835" cy="4339045"/>
          </a:xfrm>
          <a:custGeom>
            <a:avLst/>
            <a:gdLst/>
            <a:ahLst/>
            <a:cxnLst/>
            <a:rect l="l" t="t" r="r" b="b"/>
            <a:pathLst>
              <a:path w="3027835" h="4339045" extrusionOk="0">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94" name="Google Shape;194;p18"/>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8"/>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18"/>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dk1"/>
                </a:solidFill>
                <a:latin typeface="Gill Sans"/>
                <a:ea typeface="Gill Sans"/>
                <a:cs typeface="Gill Sans"/>
                <a:sym typeface="Gill Sans"/>
              </a:defRPr>
            </a:lvl1pPr>
            <a:lvl2pPr marL="0" marR="0" lvl="1" indent="0" algn="r">
              <a:spcBef>
                <a:spcPts val="0"/>
              </a:spcBef>
              <a:buNone/>
              <a:defRPr sz="1400" b="0" i="0" u="none" strike="noStrike" cap="none">
                <a:solidFill>
                  <a:schemeClr val="dk1"/>
                </a:solidFill>
                <a:latin typeface="Gill Sans"/>
                <a:ea typeface="Gill Sans"/>
                <a:cs typeface="Gill Sans"/>
                <a:sym typeface="Gill Sans"/>
              </a:defRPr>
            </a:lvl2pPr>
            <a:lvl3pPr marL="0" marR="0" lvl="2" indent="0" algn="r">
              <a:spcBef>
                <a:spcPts val="0"/>
              </a:spcBef>
              <a:buNone/>
              <a:defRPr sz="1400" b="0" i="0" u="none" strike="noStrike" cap="none">
                <a:solidFill>
                  <a:schemeClr val="dk1"/>
                </a:solidFill>
                <a:latin typeface="Gill Sans"/>
                <a:ea typeface="Gill Sans"/>
                <a:cs typeface="Gill Sans"/>
                <a:sym typeface="Gill Sans"/>
              </a:defRPr>
            </a:lvl3pPr>
            <a:lvl4pPr marL="0" marR="0" lvl="3" indent="0" algn="r">
              <a:spcBef>
                <a:spcPts val="0"/>
              </a:spcBef>
              <a:buNone/>
              <a:defRPr sz="1400" b="0" i="0" u="none" strike="noStrike" cap="none">
                <a:solidFill>
                  <a:schemeClr val="dk1"/>
                </a:solidFill>
                <a:latin typeface="Gill Sans"/>
                <a:ea typeface="Gill Sans"/>
                <a:cs typeface="Gill Sans"/>
                <a:sym typeface="Gill Sans"/>
              </a:defRPr>
            </a:lvl4pPr>
            <a:lvl5pPr marL="0" marR="0" lvl="4" indent="0" algn="r">
              <a:spcBef>
                <a:spcPts val="0"/>
              </a:spcBef>
              <a:buNone/>
              <a:defRPr sz="1400" b="0" i="0" u="none" strike="noStrike" cap="none">
                <a:solidFill>
                  <a:schemeClr val="dk1"/>
                </a:solidFill>
                <a:latin typeface="Gill Sans"/>
                <a:ea typeface="Gill Sans"/>
                <a:cs typeface="Gill Sans"/>
                <a:sym typeface="Gill Sans"/>
              </a:defRPr>
            </a:lvl5pPr>
            <a:lvl6pPr marL="0" marR="0" lvl="5" indent="0" algn="r">
              <a:spcBef>
                <a:spcPts val="0"/>
              </a:spcBef>
              <a:buNone/>
              <a:defRPr sz="1400" b="0" i="0" u="none" strike="noStrike" cap="none">
                <a:solidFill>
                  <a:schemeClr val="dk1"/>
                </a:solidFill>
                <a:latin typeface="Gill Sans"/>
                <a:ea typeface="Gill Sans"/>
                <a:cs typeface="Gill Sans"/>
                <a:sym typeface="Gill Sans"/>
              </a:defRPr>
            </a:lvl6pPr>
            <a:lvl7pPr marL="0" marR="0" lvl="6" indent="0" algn="r">
              <a:spcBef>
                <a:spcPts val="0"/>
              </a:spcBef>
              <a:buNone/>
              <a:defRPr sz="1400" b="0" i="0" u="none" strike="noStrike" cap="none">
                <a:solidFill>
                  <a:schemeClr val="dk1"/>
                </a:solidFill>
                <a:latin typeface="Gill Sans"/>
                <a:ea typeface="Gill Sans"/>
                <a:cs typeface="Gill Sans"/>
                <a:sym typeface="Gill Sans"/>
              </a:defRPr>
            </a:lvl7pPr>
            <a:lvl8pPr marL="0" marR="0" lvl="7" indent="0" algn="r">
              <a:spcBef>
                <a:spcPts val="0"/>
              </a:spcBef>
              <a:buNone/>
              <a:defRPr sz="1400" b="0" i="0" u="none" strike="noStrike" cap="none">
                <a:solidFill>
                  <a:schemeClr val="dk1"/>
                </a:solidFill>
                <a:latin typeface="Gill Sans"/>
                <a:ea typeface="Gill Sans"/>
                <a:cs typeface="Gill Sans"/>
                <a:sym typeface="Gill Sans"/>
              </a:defRPr>
            </a:lvl8pPr>
            <a:lvl9pPr marL="0" marR="0" lvl="8" indent="0" algn="r">
              <a:spcBef>
                <a:spcPts val="0"/>
              </a:spcBef>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
        <p:nvSpPr>
          <p:cNvPr id="197" name="Google Shape;197;p18"/>
          <p:cNvSpPr txBox="1">
            <a:spLocks noGrp="1"/>
          </p:cNvSpPr>
          <p:nvPr>
            <p:ph type="title"/>
          </p:nvPr>
        </p:nvSpPr>
        <p:spPr>
          <a:xfrm>
            <a:off x="576071" y="704088"/>
            <a:ext cx="9144000" cy="67665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8"/>
        <p:cNvGrpSpPr/>
        <p:nvPr/>
      </p:nvGrpSpPr>
      <p:grpSpPr>
        <a:xfrm>
          <a:off x="0" y="0"/>
          <a:ext cx="0" cy="0"/>
          <a:chOff x="0" y="0"/>
          <a:chExt cx="0" cy="0"/>
        </a:xfrm>
      </p:grpSpPr>
      <p:sp>
        <p:nvSpPr>
          <p:cNvPr id="199" name="Google Shape;199;p19"/>
          <p:cNvSpPr/>
          <p:nvPr/>
        </p:nvSpPr>
        <p:spPr>
          <a:xfrm>
            <a:off x="1" y="1"/>
            <a:ext cx="3097831" cy="2532431"/>
          </a:xfrm>
          <a:custGeom>
            <a:avLst/>
            <a:gdLst/>
            <a:ahLst/>
            <a:cxnLst/>
            <a:rect l="l" t="t" r="r" b="b"/>
            <a:pathLst>
              <a:path w="3097831" h="2532431" extrusionOk="0">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200" name="Google Shape;200;p19"/>
          <p:cNvSpPr/>
          <p:nvPr/>
        </p:nvSpPr>
        <p:spPr>
          <a:xfrm>
            <a:off x="9164166" y="2461367"/>
            <a:ext cx="3027835" cy="4339045"/>
          </a:xfrm>
          <a:custGeom>
            <a:avLst/>
            <a:gdLst/>
            <a:ahLst/>
            <a:cxnLst/>
            <a:rect l="l" t="t" r="r" b="b"/>
            <a:pathLst>
              <a:path w="3027835" h="4339045" extrusionOk="0">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201" name="Google Shape;201;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03" name="Google Shape;203;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04" name="Google Shape;204;p19"/>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19"/>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9"/>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dk1"/>
                </a:solidFill>
                <a:latin typeface="Gill Sans"/>
                <a:ea typeface="Gill Sans"/>
                <a:cs typeface="Gill Sans"/>
                <a:sym typeface="Gill Sans"/>
              </a:defRPr>
            </a:lvl1pPr>
            <a:lvl2pPr marL="0" marR="0" lvl="1" indent="0" algn="r">
              <a:spcBef>
                <a:spcPts val="0"/>
              </a:spcBef>
              <a:buNone/>
              <a:defRPr sz="1400" b="0" i="0" u="none" strike="noStrike" cap="none">
                <a:solidFill>
                  <a:schemeClr val="dk1"/>
                </a:solidFill>
                <a:latin typeface="Gill Sans"/>
                <a:ea typeface="Gill Sans"/>
                <a:cs typeface="Gill Sans"/>
                <a:sym typeface="Gill Sans"/>
              </a:defRPr>
            </a:lvl2pPr>
            <a:lvl3pPr marL="0" marR="0" lvl="2" indent="0" algn="r">
              <a:spcBef>
                <a:spcPts val="0"/>
              </a:spcBef>
              <a:buNone/>
              <a:defRPr sz="1400" b="0" i="0" u="none" strike="noStrike" cap="none">
                <a:solidFill>
                  <a:schemeClr val="dk1"/>
                </a:solidFill>
                <a:latin typeface="Gill Sans"/>
                <a:ea typeface="Gill Sans"/>
                <a:cs typeface="Gill Sans"/>
                <a:sym typeface="Gill Sans"/>
              </a:defRPr>
            </a:lvl3pPr>
            <a:lvl4pPr marL="0" marR="0" lvl="3" indent="0" algn="r">
              <a:spcBef>
                <a:spcPts val="0"/>
              </a:spcBef>
              <a:buNone/>
              <a:defRPr sz="1400" b="0" i="0" u="none" strike="noStrike" cap="none">
                <a:solidFill>
                  <a:schemeClr val="dk1"/>
                </a:solidFill>
                <a:latin typeface="Gill Sans"/>
                <a:ea typeface="Gill Sans"/>
                <a:cs typeface="Gill Sans"/>
                <a:sym typeface="Gill Sans"/>
              </a:defRPr>
            </a:lvl4pPr>
            <a:lvl5pPr marL="0" marR="0" lvl="4" indent="0" algn="r">
              <a:spcBef>
                <a:spcPts val="0"/>
              </a:spcBef>
              <a:buNone/>
              <a:defRPr sz="1400" b="0" i="0" u="none" strike="noStrike" cap="none">
                <a:solidFill>
                  <a:schemeClr val="dk1"/>
                </a:solidFill>
                <a:latin typeface="Gill Sans"/>
                <a:ea typeface="Gill Sans"/>
                <a:cs typeface="Gill Sans"/>
                <a:sym typeface="Gill Sans"/>
              </a:defRPr>
            </a:lvl5pPr>
            <a:lvl6pPr marL="0" marR="0" lvl="5" indent="0" algn="r">
              <a:spcBef>
                <a:spcPts val="0"/>
              </a:spcBef>
              <a:buNone/>
              <a:defRPr sz="1400" b="0" i="0" u="none" strike="noStrike" cap="none">
                <a:solidFill>
                  <a:schemeClr val="dk1"/>
                </a:solidFill>
                <a:latin typeface="Gill Sans"/>
                <a:ea typeface="Gill Sans"/>
                <a:cs typeface="Gill Sans"/>
                <a:sym typeface="Gill Sans"/>
              </a:defRPr>
            </a:lvl6pPr>
            <a:lvl7pPr marL="0" marR="0" lvl="6" indent="0" algn="r">
              <a:spcBef>
                <a:spcPts val="0"/>
              </a:spcBef>
              <a:buNone/>
              <a:defRPr sz="1400" b="0" i="0" u="none" strike="noStrike" cap="none">
                <a:solidFill>
                  <a:schemeClr val="dk1"/>
                </a:solidFill>
                <a:latin typeface="Gill Sans"/>
                <a:ea typeface="Gill Sans"/>
                <a:cs typeface="Gill Sans"/>
                <a:sym typeface="Gill Sans"/>
              </a:defRPr>
            </a:lvl7pPr>
            <a:lvl8pPr marL="0" marR="0" lvl="7" indent="0" algn="r">
              <a:spcBef>
                <a:spcPts val="0"/>
              </a:spcBef>
              <a:buNone/>
              <a:defRPr sz="1400" b="0" i="0" u="none" strike="noStrike" cap="none">
                <a:solidFill>
                  <a:schemeClr val="dk1"/>
                </a:solidFill>
                <a:latin typeface="Gill Sans"/>
                <a:ea typeface="Gill Sans"/>
                <a:cs typeface="Gill Sans"/>
                <a:sym typeface="Gill Sans"/>
              </a:defRPr>
            </a:lvl8pPr>
            <a:lvl9pPr marL="0" marR="0" lvl="8" indent="0" algn="r">
              <a:spcBef>
                <a:spcPts val="0"/>
              </a:spcBef>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bg>
      <p:bgPr>
        <a:solidFill>
          <a:schemeClr val="lt2"/>
        </a:solidFill>
        <a:effectLst/>
      </p:bgPr>
    </p:bg>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576071" y="704088"/>
            <a:ext cx="6502620" cy="67665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576072" y="1947671"/>
            <a:ext cx="4572000" cy="407072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800"/>
              <a:buNone/>
              <a:defRPr sz="18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26" name="Google Shape;26;p3" descr="Shape, circle&#10;&#10;Description automatically generated"/>
          <p:cNvPicPr preferRelativeResize="0"/>
          <p:nvPr/>
        </p:nvPicPr>
        <p:blipFill rotWithShape="1">
          <a:blip r:embed="rId2">
            <a:alphaModFix/>
          </a:blip>
          <a:srcRect r="30186" b="9728"/>
          <a:stretch/>
        </p:blipFill>
        <p:spPr>
          <a:xfrm>
            <a:off x="6768197" y="1316481"/>
            <a:ext cx="4727117" cy="4998132"/>
          </a:xfrm>
          <a:prstGeom prst="rect">
            <a:avLst/>
          </a:prstGeom>
          <a:noFill/>
          <a:ln>
            <a:noFill/>
          </a:ln>
        </p:spPr>
      </p:pic>
      <p:sp>
        <p:nvSpPr>
          <p:cNvPr id="27" name="Google Shape;27;p3"/>
          <p:cNvSpPr/>
          <p:nvPr/>
        </p:nvSpPr>
        <p:spPr>
          <a:xfrm>
            <a:off x="7078692" y="1"/>
            <a:ext cx="5113309" cy="6162929"/>
          </a:xfrm>
          <a:custGeom>
            <a:avLst/>
            <a:gdLst/>
            <a:ahLst/>
            <a:cxnLst/>
            <a:rect l="l" t="t" r="r" b="b"/>
            <a:pathLst>
              <a:path w="5113309" h="6162929" extrusionOk="0">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28" name="Google Shape;28;p3"/>
          <p:cNvSpPr>
            <a:spLocks noGrp="1"/>
          </p:cNvSpPr>
          <p:nvPr>
            <p:ph type="pic" idx="2"/>
          </p:nvPr>
        </p:nvSpPr>
        <p:spPr>
          <a:xfrm>
            <a:off x="7815470" y="0"/>
            <a:ext cx="4376530" cy="6018401"/>
          </a:xfrm>
          <a:prstGeom prst="rect">
            <a:avLst/>
          </a:prstGeom>
          <a:solidFill>
            <a:srgbClr val="BEA388"/>
          </a:solidFill>
          <a:ln>
            <a:noFill/>
          </a:ln>
        </p:spPr>
      </p:sp>
      <p:sp>
        <p:nvSpPr>
          <p:cNvPr id="29" name="Google Shape;29;p3"/>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dk1"/>
                </a:solidFill>
                <a:latin typeface="Gill Sans"/>
                <a:ea typeface="Gill Sans"/>
                <a:cs typeface="Gill Sans"/>
                <a:sym typeface="Gill Sans"/>
              </a:defRPr>
            </a:lvl1pPr>
            <a:lvl2pPr marL="0" marR="0" lvl="1" indent="0" algn="r">
              <a:spcBef>
                <a:spcPts val="0"/>
              </a:spcBef>
              <a:buNone/>
              <a:defRPr sz="1400" b="0" i="0" u="none" strike="noStrike" cap="none">
                <a:solidFill>
                  <a:schemeClr val="dk1"/>
                </a:solidFill>
                <a:latin typeface="Gill Sans"/>
                <a:ea typeface="Gill Sans"/>
                <a:cs typeface="Gill Sans"/>
                <a:sym typeface="Gill Sans"/>
              </a:defRPr>
            </a:lvl2pPr>
            <a:lvl3pPr marL="0" marR="0" lvl="2" indent="0" algn="r">
              <a:spcBef>
                <a:spcPts val="0"/>
              </a:spcBef>
              <a:buNone/>
              <a:defRPr sz="1400" b="0" i="0" u="none" strike="noStrike" cap="none">
                <a:solidFill>
                  <a:schemeClr val="dk1"/>
                </a:solidFill>
                <a:latin typeface="Gill Sans"/>
                <a:ea typeface="Gill Sans"/>
                <a:cs typeface="Gill Sans"/>
                <a:sym typeface="Gill Sans"/>
              </a:defRPr>
            </a:lvl3pPr>
            <a:lvl4pPr marL="0" marR="0" lvl="3" indent="0" algn="r">
              <a:spcBef>
                <a:spcPts val="0"/>
              </a:spcBef>
              <a:buNone/>
              <a:defRPr sz="1400" b="0" i="0" u="none" strike="noStrike" cap="none">
                <a:solidFill>
                  <a:schemeClr val="dk1"/>
                </a:solidFill>
                <a:latin typeface="Gill Sans"/>
                <a:ea typeface="Gill Sans"/>
                <a:cs typeface="Gill Sans"/>
                <a:sym typeface="Gill Sans"/>
              </a:defRPr>
            </a:lvl4pPr>
            <a:lvl5pPr marL="0" marR="0" lvl="4" indent="0" algn="r">
              <a:spcBef>
                <a:spcPts val="0"/>
              </a:spcBef>
              <a:buNone/>
              <a:defRPr sz="1400" b="0" i="0" u="none" strike="noStrike" cap="none">
                <a:solidFill>
                  <a:schemeClr val="dk1"/>
                </a:solidFill>
                <a:latin typeface="Gill Sans"/>
                <a:ea typeface="Gill Sans"/>
                <a:cs typeface="Gill Sans"/>
                <a:sym typeface="Gill Sans"/>
              </a:defRPr>
            </a:lvl5pPr>
            <a:lvl6pPr marL="0" marR="0" lvl="5" indent="0" algn="r">
              <a:spcBef>
                <a:spcPts val="0"/>
              </a:spcBef>
              <a:buNone/>
              <a:defRPr sz="1400" b="0" i="0" u="none" strike="noStrike" cap="none">
                <a:solidFill>
                  <a:schemeClr val="dk1"/>
                </a:solidFill>
                <a:latin typeface="Gill Sans"/>
                <a:ea typeface="Gill Sans"/>
                <a:cs typeface="Gill Sans"/>
                <a:sym typeface="Gill Sans"/>
              </a:defRPr>
            </a:lvl6pPr>
            <a:lvl7pPr marL="0" marR="0" lvl="6" indent="0" algn="r">
              <a:spcBef>
                <a:spcPts val="0"/>
              </a:spcBef>
              <a:buNone/>
              <a:defRPr sz="1400" b="0" i="0" u="none" strike="noStrike" cap="none">
                <a:solidFill>
                  <a:schemeClr val="dk1"/>
                </a:solidFill>
                <a:latin typeface="Gill Sans"/>
                <a:ea typeface="Gill Sans"/>
                <a:cs typeface="Gill Sans"/>
                <a:sym typeface="Gill Sans"/>
              </a:defRPr>
            </a:lvl7pPr>
            <a:lvl8pPr marL="0" marR="0" lvl="7" indent="0" algn="r">
              <a:spcBef>
                <a:spcPts val="0"/>
              </a:spcBef>
              <a:buNone/>
              <a:defRPr sz="1400" b="0" i="0" u="none" strike="noStrike" cap="none">
                <a:solidFill>
                  <a:schemeClr val="dk1"/>
                </a:solidFill>
                <a:latin typeface="Gill Sans"/>
                <a:ea typeface="Gill Sans"/>
                <a:cs typeface="Gill Sans"/>
                <a:sym typeface="Gill Sans"/>
              </a:defRPr>
            </a:lvl8pPr>
            <a:lvl9pPr marL="0" marR="0" lvl="8" indent="0" algn="r">
              <a:spcBef>
                <a:spcPts val="0"/>
              </a:spcBef>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alt2">
  <p:cSld name="Title and Content alt2">
    <p:spTree>
      <p:nvGrpSpPr>
        <p:cNvPr id="1" name="Shape 32"/>
        <p:cNvGrpSpPr/>
        <p:nvPr/>
      </p:nvGrpSpPr>
      <p:grpSpPr>
        <a:xfrm>
          <a:off x="0" y="0"/>
          <a:ext cx="0" cy="0"/>
          <a:chOff x="0" y="0"/>
          <a:chExt cx="0" cy="0"/>
        </a:xfrm>
      </p:grpSpPr>
      <p:sp>
        <p:nvSpPr>
          <p:cNvPr id="33" name="Google Shape;33;p4"/>
          <p:cNvSpPr/>
          <p:nvPr/>
        </p:nvSpPr>
        <p:spPr>
          <a:xfrm>
            <a:off x="0" y="0"/>
            <a:ext cx="4303817" cy="6100294"/>
          </a:xfrm>
          <a:custGeom>
            <a:avLst/>
            <a:gdLst/>
            <a:ahLst/>
            <a:cxnLst/>
            <a:rect l="l" t="t" r="r" b="b"/>
            <a:pathLst>
              <a:path w="4303817" h="6100294" extrusionOk="0">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34" name="Google Shape;34;p4"/>
          <p:cNvSpPr/>
          <p:nvPr/>
        </p:nvSpPr>
        <p:spPr>
          <a:xfrm>
            <a:off x="1" y="1"/>
            <a:ext cx="3097831" cy="2532431"/>
          </a:xfrm>
          <a:custGeom>
            <a:avLst/>
            <a:gdLst/>
            <a:ahLst/>
            <a:cxnLst/>
            <a:rect l="l" t="t" r="r" b="b"/>
            <a:pathLst>
              <a:path w="3097831" h="2532431" extrusionOk="0">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35" name="Google Shape;35;p4"/>
          <p:cNvSpPr/>
          <p:nvPr/>
        </p:nvSpPr>
        <p:spPr>
          <a:xfrm>
            <a:off x="9164166" y="2461367"/>
            <a:ext cx="3027835" cy="4339045"/>
          </a:xfrm>
          <a:custGeom>
            <a:avLst/>
            <a:gdLst/>
            <a:ahLst/>
            <a:cxnLst/>
            <a:rect l="l" t="t" r="r" b="b"/>
            <a:pathLst>
              <a:path w="3027835" h="4339045" extrusionOk="0">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36" name="Google Shape;36;p4"/>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dk1"/>
                </a:solidFill>
                <a:latin typeface="Gill Sans"/>
                <a:ea typeface="Gill Sans"/>
                <a:cs typeface="Gill Sans"/>
                <a:sym typeface="Gill Sans"/>
              </a:defRPr>
            </a:lvl1pPr>
            <a:lvl2pPr marL="0" marR="0" lvl="1" indent="0" algn="r">
              <a:spcBef>
                <a:spcPts val="0"/>
              </a:spcBef>
              <a:buNone/>
              <a:defRPr sz="1400" b="0" i="0" u="none" strike="noStrike" cap="none">
                <a:solidFill>
                  <a:schemeClr val="dk1"/>
                </a:solidFill>
                <a:latin typeface="Gill Sans"/>
                <a:ea typeface="Gill Sans"/>
                <a:cs typeface="Gill Sans"/>
                <a:sym typeface="Gill Sans"/>
              </a:defRPr>
            </a:lvl2pPr>
            <a:lvl3pPr marL="0" marR="0" lvl="2" indent="0" algn="r">
              <a:spcBef>
                <a:spcPts val="0"/>
              </a:spcBef>
              <a:buNone/>
              <a:defRPr sz="1400" b="0" i="0" u="none" strike="noStrike" cap="none">
                <a:solidFill>
                  <a:schemeClr val="dk1"/>
                </a:solidFill>
                <a:latin typeface="Gill Sans"/>
                <a:ea typeface="Gill Sans"/>
                <a:cs typeface="Gill Sans"/>
                <a:sym typeface="Gill Sans"/>
              </a:defRPr>
            </a:lvl3pPr>
            <a:lvl4pPr marL="0" marR="0" lvl="3" indent="0" algn="r">
              <a:spcBef>
                <a:spcPts val="0"/>
              </a:spcBef>
              <a:buNone/>
              <a:defRPr sz="1400" b="0" i="0" u="none" strike="noStrike" cap="none">
                <a:solidFill>
                  <a:schemeClr val="dk1"/>
                </a:solidFill>
                <a:latin typeface="Gill Sans"/>
                <a:ea typeface="Gill Sans"/>
                <a:cs typeface="Gill Sans"/>
                <a:sym typeface="Gill Sans"/>
              </a:defRPr>
            </a:lvl4pPr>
            <a:lvl5pPr marL="0" marR="0" lvl="4" indent="0" algn="r">
              <a:spcBef>
                <a:spcPts val="0"/>
              </a:spcBef>
              <a:buNone/>
              <a:defRPr sz="1400" b="0" i="0" u="none" strike="noStrike" cap="none">
                <a:solidFill>
                  <a:schemeClr val="dk1"/>
                </a:solidFill>
                <a:latin typeface="Gill Sans"/>
                <a:ea typeface="Gill Sans"/>
                <a:cs typeface="Gill Sans"/>
                <a:sym typeface="Gill Sans"/>
              </a:defRPr>
            </a:lvl5pPr>
            <a:lvl6pPr marL="0" marR="0" lvl="5" indent="0" algn="r">
              <a:spcBef>
                <a:spcPts val="0"/>
              </a:spcBef>
              <a:buNone/>
              <a:defRPr sz="1400" b="0" i="0" u="none" strike="noStrike" cap="none">
                <a:solidFill>
                  <a:schemeClr val="dk1"/>
                </a:solidFill>
                <a:latin typeface="Gill Sans"/>
                <a:ea typeface="Gill Sans"/>
                <a:cs typeface="Gill Sans"/>
                <a:sym typeface="Gill Sans"/>
              </a:defRPr>
            </a:lvl6pPr>
            <a:lvl7pPr marL="0" marR="0" lvl="6" indent="0" algn="r">
              <a:spcBef>
                <a:spcPts val="0"/>
              </a:spcBef>
              <a:buNone/>
              <a:defRPr sz="1400" b="0" i="0" u="none" strike="noStrike" cap="none">
                <a:solidFill>
                  <a:schemeClr val="dk1"/>
                </a:solidFill>
                <a:latin typeface="Gill Sans"/>
                <a:ea typeface="Gill Sans"/>
                <a:cs typeface="Gill Sans"/>
                <a:sym typeface="Gill Sans"/>
              </a:defRPr>
            </a:lvl7pPr>
            <a:lvl8pPr marL="0" marR="0" lvl="7" indent="0" algn="r">
              <a:spcBef>
                <a:spcPts val="0"/>
              </a:spcBef>
              <a:buNone/>
              <a:defRPr sz="1400" b="0" i="0" u="none" strike="noStrike" cap="none">
                <a:solidFill>
                  <a:schemeClr val="dk1"/>
                </a:solidFill>
                <a:latin typeface="Gill Sans"/>
                <a:ea typeface="Gill Sans"/>
                <a:cs typeface="Gill Sans"/>
                <a:sym typeface="Gill Sans"/>
              </a:defRPr>
            </a:lvl8pPr>
            <a:lvl9pPr marL="0" marR="0" lvl="8" indent="0" algn="r">
              <a:spcBef>
                <a:spcPts val="0"/>
              </a:spcBef>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4"/>
          <p:cNvSpPr txBox="1">
            <a:spLocks noGrp="1"/>
          </p:cNvSpPr>
          <p:nvPr>
            <p:ph type="title"/>
          </p:nvPr>
        </p:nvSpPr>
        <p:spPr>
          <a:xfrm>
            <a:off x="576072" y="704088"/>
            <a:ext cx="10515600" cy="6766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
          <p:cNvSpPr txBox="1">
            <a:spLocks noGrp="1"/>
          </p:cNvSpPr>
          <p:nvPr>
            <p:ph type="body" idx="1"/>
          </p:nvPr>
        </p:nvSpPr>
        <p:spPr>
          <a:xfrm>
            <a:off x="576072" y="1901952"/>
            <a:ext cx="10515600" cy="387705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meline">
  <p:cSld name="Timeline">
    <p:spTree>
      <p:nvGrpSpPr>
        <p:cNvPr id="1" name="Shape 41"/>
        <p:cNvGrpSpPr/>
        <p:nvPr/>
      </p:nvGrpSpPr>
      <p:grpSpPr>
        <a:xfrm>
          <a:off x="0" y="0"/>
          <a:ext cx="0" cy="0"/>
          <a:chOff x="0" y="0"/>
          <a:chExt cx="0" cy="0"/>
        </a:xfrm>
      </p:grpSpPr>
      <p:sp>
        <p:nvSpPr>
          <p:cNvPr id="42" name="Google Shape;42;p5"/>
          <p:cNvSpPr/>
          <p:nvPr/>
        </p:nvSpPr>
        <p:spPr>
          <a:xfrm rot="8460000" flipH="1">
            <a:off x="7523198" y="2771729"/>
            <a:ext cx="2140237" cy="472905"/>
          </a:xfrm>
          <a:custGeom>
            <a:avLst/>
            <a:gdLst/>
            <a:ahLst/>
            <a:cxnLst/>
            <a:rect l="l" t="t" r="r" b="b"/>
            <a:pathLst>
              <a:path w="2140237" h="472905" extrusionOk="0">
                <a:moveTo>
                  <a:pt x="0" y="472905"/>
                </a:moveTo>
                <a:cubicBezTo>
                  <a:pt x="686401" y="145037"/>
                  <a:pt x="1400487" y="-7126"/>
                  <a:pt x="2140237" y="256"/>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43" name="Google Shape;43;p5"/>
          <p:cNvSpPr/>
          <p:nvPr/>
        </p:nvSpPr>
        <p:spPr>
          <a:xfrm rot="-1020000" flipH="1">
            <a:off x="3447610" y="4196051"/>
            <a:ext cx="2006301" cy="453702"/>
          </a:xfrm>
          <a:custGeom>
            <a:avLst/>
            <a:gdLst/>
            <a:ahLst/>
            <a:cxnLst/>
            <a:rect l="l" t="t" r="r" b="b"/>
            <a:pathLst>
              <a:path w="2006301" h="453702" extrusionOk="0">
                <a:moveTo>
                  <a:pt x="0" y="0"/>
                </a:moveTo>
                <a:cubicBezTo>
                  <a:pt x="722289" y="7252"/>
                  <a:pt x="1387140" y="169081"/>
                  <a:pt x="2006301" y="453702"/>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44" name="Google Shape;44;p5"/>
          <p:cNvSpPr/>
          <p:nvPr/>
        </p:nvSpPr>
        <p:spPr>
          <a:xfrm rot="10560000">
            <a:off x="2793467" y="1387752"/>
            <a:ext cx="6622719" cy="733164"/>
          </a:xfrm>
          <a:custGeom>
            <a:avLst/>
            <a:gdLst/>
            <a:ahLst/>
            <a:cxnLst/>
            <a:rect l="l" t="t" r="r" b="b"/>
            <a:pathLst>
              <a:path w="6622719" h="733164" extrusionOk="0">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45" name="Google Shape;45;p5"/>
          <p:cNvSpPr/>
          <p:nvPr/>
        </p:nvSpPr>
        <p:spPr>
          <a:xfrm rot="10500000" flipH="1">
            <a:off x="3174568" y="5351805"/>
            <a:ext cx="5263840" cy="686047"/>
          </a:xfrm>
          <a:custGeom>
            <a:avLst/>
            <a:gdLst/>
            <a:ahLst/>
            <a:cxnLst/>
            <a:rect l="l" t="t" r="r" b="b"/>
            <a:pathLst>
              <a:path w="5394376" h="703060" extrusionOk="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46" name="Google Shape;46;p5"/>
          <p:cNvSpPr txBox="1">
            <a:spLocks noGrp="1"/>
          </p:cNvSpPr>
          <p:nvPr>
            <p:ph type="body" idx="1"/>
          </p:nvPr>
        </p:nvSpPr>
        <p:spPr>
          <a:xfrm>
            <a:off x="8135812" y="493728"/>
            <a:ext cx="3551111" cy="2231330"/>
          </a:xfrm>
          <a:prstGeom prst="rect">
            <a:avLst/>
          </a:prstGeom>
          <a:solidFill>
            <a:srgbClr val="B8BFAF"/>
          </a:solid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dk1"/>
              </a:buClr>
              <a:buSzPts val="2000"/>
              <a:buNone/>
              <a:defRPr sz="2000" cap="none">
                <a:latin typeface="Gill Sans"/>
                <a:ea typeface="Gill Sans"/>
                <a:cs typeface="Gill Sans"/>
                <a:sym typeface="Gill Sans"/>
              </a:defRPr>
            </a:lvl1pPr>
            <a:lvl2pPr marL="914400" lvl="1" indent="-228600" algn="ctr">
              <a:lnSpc>
                <a:spcPct val="100000"/>
              </a:lnSpc>
              <a:spcBef>
                <a:spcPts val="0"/>
              </a:spcBef>
              <a:spcAft>
                <a:spcPts val="0"/>
              </a:spcAft>
              <a:buClr>
                <a:schemeClr val="dk1"/>
              </a:buClr>
              <a:buSzPts val="1800"/>
              <a:buNone/>
              <a:defRPr sz="18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5"/>
          <p:cNvSpPr txBox="1">
            <a:spLocks noGrp="1"/>
          </p:cNvSpPr>
          <p:nvPr>
            <p:ph type="body" idx="2"/>
          </p:nvPr>
        </p:nvSpPr>
        <p:spPr>
          <a:xfrm>
            <a:off x="740470" y="1647132"/>
            <a:ext cx="3551111" cy="2231330"/>
          </a:xfrm>
          <a:prstGeom prst="rect">
            <a:avLst/>
          </a:prstGeom>
          <a:solidFill>
            <a:srgbClr val="B8BFAF"/>
          </a:solid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dk1"/>
              </a:buClr>
              <a:buSzPts val="2000"/>
              <a:buNone/>
              <a:defRPr sz="2000" cap="none">
                <a:latin typeface="Gill Sans"/>
                <a:ea typeface="Gill Sans"/>
                <a:cs typeface="Gill Sans"/>
                <a:sym typeface="Gill Sans"/>
              </a:defRPr>
            </a:lvl1pPr>
            <a:lvl2pPr marL="914400" lvl="1" indent="-228600" algn="ctr">
              <a:lnSpc>
                <a:spcPct val="100000"/>
              </a:lnSpc>
              <a:spcBef>
                <a:spcPts val="0"/>
              </a:spcBef>
              <a:spcAft>
                <a:spcPts val="0"/>
              </a:spcAft>
              <a:buClr>
                <a:schemeClr val="dk1"/>
              </a:buClr>
              <a:buSzPts val="1800"/>
              <a:buNone/>
              <a:defRPr sz="18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
          <p:cNvSpPr txBox="1">
            <a:spLocks noGrp="1"/>
          </p:cNvSpPr>
          <p:nvPr>
            <p:ph type="body" idx="3"/>
          </p:nvPr>
        </p:nvSpPr>
        <p:spPr>
          <a:xfrm>
            <a:off x="4592321" y="2722253"/>
            <a:ext cx="3551111" cy="2231330"/>
          </a:xfrm>
          <a:prstGeom prst="rect">
            <a:avLst/>
          </a:prstGeom>
          <a:solidFill>
            <a:srgbClr val="B8BFAF"/>
          </a:solid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dk1"/>
              </a:buClr>
              <a:buSzPts val="2000"/>
              <a:buNone/>
              <a:defRPr sz="2000" cap="none">
                <a:latin typeface="Gill Sans"/>
                <a:ea typeface="Gill Sans"/>
                <a:cs typeface="Gill Sans"/>
                <a:sym typeface="Gill Sans"/>
              </a:defRPr>
            </a:lvl1pPr>
            <a:lvl2pPr marL="914400" lvl="1" indent="-228600" algn="ctr">
              <a:lnSpc>
                <a:spcPct val="100000"/>
              </a:lnSpc>
              <a:spcBef>
                <a:spcPts val="0"/>
              </a:spcBef>
              <a:spcAft>
                <a:spcPts val="0"/>
              </a:spcAft>
              <a:buClr>
                <a:schemeClr val="dk1"/>
              </a:buClr>
              <a:buSzPts val="1800"/>
              <a:buNone/>
              <a:defRPr sz="18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
          <p:cNvSpPr txBox="1">
            <a:spLocks noGrp="1"/>
          </p:cNvSpPr>
          <p:nvPr>
            <p:ph type="body" idx="4"/>
          </p:nvPr>
        </p:nvSpPr>
        <p:spPr>
          <a:xfrm>
            <a:off x="8224696" y="4198707"/>
            <a:ext cx="3551111" cy="2231330"/>
          </a:xfrm>
          <a:prstGeom prst="rect">
            <a:avLst/>
          </a:prstGeom>
          <a:solidFill>
            <a:srgbClr val="B8BFAF"/>
          </a:solid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dk1"/>
              </a:buClr>
              <a:buSzPts val="2000"/>
              <a:buNone/>
              <a:defRPr sz="2000" cap="none">
                <a:latin typeface="Gill Sans"/>
                <a:ea typeface="Gill Sans"/>
                <a:cs typeface="Gill Sans"/>
                <a:sym typeface="Gill Sans"/>
              </a:defRPr>
            </a:lvl1pPr>
            <a:lvl2pPr marL="914400" lvl="1" indent="-228600" algn="ctr">
              <a:lnSpc>
                <a:spcPct val="100000"/>
              </a:lnSpc>
              <a:spcBef>
                <a:spcPts val="0"/>
              </a:spcBef>
              <a:spcAft>
                <a:spcPts val="0"/>
              </a:spcAft>
              <a:buClr>
                <a:schemeClr val="dk1"/>
              </a:buClr>
              <a:buSzPts val="1800"/>
              <a:buNone/>
              <a:defRPr sz="18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5"/>
          <p:cNvSpPr txBox="1">
            <a:spLocks noGrp="1"/>
          </p:cNvSpPr>
          <p:nvPr>
            <p:ph type="body" idx="5"/>
          </p:nvPr>
        </p:nvSpPr>
        <p:spPr>
          <a:xfrm>
            <a:off x="630126" y="4301905"/>
            <a:ext cx="3551111" cy="2231330"/>
          </a:xfrm>
          <a:prstGeom prst="rect">
            <a:avLst/>
          </a:prstGeom>
          <a:solidFill>
            <a:srgbClr val="B8BFAF"/>
          </a:solid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dk1"/>
              </a:buClr>
              <a:buSzPts val="2000"/>
              <a:buNone/>
              <a:defRPr sz="2000" cap="none">
                <a:latin typeface="Gill Sans"/>
                <a:ea typeface="Gill Sans"/>
                <a:cs typeface="Gill Sans"/>
                <a:sym typeface="Gill Sans"/>
              </a:defRPr>
            </a:lvl1pPr>
            <a:lvl2pPr marL="914400" lvl="1" indent="-228600" algn="ctr">
              <a:lnSpc>
                <a:spcPct val="100000"/>
              </a:lnSpc>
              <a:spcBef>
                <a:spcPts val="0"/>
              </a:spcBef>
              <a:spcAft>
                <a:spcPts val="0"/>
              </a:spcAft>
              <a:buClr>
                <a:schemeClr val="dk1"/>
              </a:buClr>
              <a:buSzPts val="1800"/>
              <a:buNone/>
              <a:defRPr sz="18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5"/>
          <p:cNvSpPr txBox="1">
            <a:spLocks noGrp="1"/>
          </p:cNvSpPr>
          <p:nvPr>
            <p:ph type="title"/>
          </p:nvPr>
        </p:nvSpPr>
        <p:spPr>
          <a:xfrm>
            <a:off x="576072" y="704088"/>
            <a:ext cx="10515600" cy="6766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accent6"/>
        </a:solidFill>
        <a:effectLst/>
      </p:bgPr>
    </p:bg>
    <p:spTree>
      <p:nvGrpSpPr>
        <p:cNvPr id="1" name="Shape 52"/>
        <p:cNvGrpSpPr/>
        <p:nvPr/>
      </p:nvGrpSpPr>
      <p:grpSpPr>
        <a:xfrm>
          <a:off x="0" y="0"/>
          <a:ext cx="0" cy="0"/>
          <a:chOff x="0" y="0"/>
          <a:chExt cx="0" cy="0"/>
        </a:xfrm>
      </p:grpSpPr>
      <p:sp>
        <p:nvSpPr>
          <p:cNvPr id="53" name="Google Shape;53;p6"/>
          <p:cNvSpPr/>
          <p:nvPr/>
        </p:nvSpPr>
        <p:spPr>
          <a:xfrm>
            <a:off x="737754" y="1496371"/>
            <a:ext cx="11454247" cy="5361629"/>
          </a:xfrm>
          <a:custGeom>
            <a:avLst/>
            <a:gdLst/>
            <a:ahLst/>
            <a:cxnLst/>
            <a:rect l="l" t="t" r="r" b="b"/>
            <a:pathLst>
              <a:path w="11454247" h="5361629" extrusionOk="0">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rgbClr val="454F58">
              <a:alpha val="4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54" name="Google Shape;54;p6"/>
          <p:cNvSpPr/>
          <p:nvPr/>
        </p:nvSpPr>
        <p:spPr>
          <a:xfrm>
            <a:off x="0" y="0"/>
            <a:ext cx="8254792" cy="6858000"/>
          </a:xfrm>
          <a:custGeom>
            <a:avLst/>
            <a:gdLst/>
            <a:ahLst/>
            <a:cxnLst/>
            <a:rect l="l" t="t" r="r" b="b"/>
            <a:pathLst>
              <a:path w="8254792" h="6858000" extrusionOk="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dk2">
              <a:alpha val="6274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55" name="Google Shape;55;p6"/>
          <p:cNvSpPr txBox="1">
            <a:spLocks noGrp="1"/>
          </p:cNvSpPr>
          <p:nvPr>
            <p:ph type="body" idx="1"/>
          </p:nvPr>
        </p:nvSpPr>
        <p:spPr>
          <a:xfrm>
            <a:off x="576072" y="2350008"/>
            <a:ext cx="6464808" cy="109728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Clr>
                <a:schemeClr val="accent1"/>
              </a:buClr>
              <a:buSzPts val="1800"/>
              <a:buFont typeface="Courier New"/>
              <a:buChar char="o"/>
              <a:defRPr sz="1800">
                <a:solidFill>
                  <a:schemeClr val="accent1"/>
                </a:solidFill>
              </a:defRPr>
            </a:lvl1pPr>
            <a:lvl2pPr marL="914400" lvl="1" indent="-330200" algn="l">
              <a:lnSpc>
                <a:spcPct val="100000"/>
              </a:lnSpc>
              <a:spcBef>
                <a:spcPts val="0"/>
              </a:spcBef>
              <a:spcAft>
                <a:spcPts val="0"/>
              </a:spcAft>
              <a:buClr>
                <a:schemeClr val="accent1"/>
              </a:buClr>
              <a:buSzPts val="1600"/>
              <a:buChar char="•"/>
              <a:defRPr sz="1600">
                <a:solidFill>
                  <a:schemeClr val="accent1"/>
                </a:solidFill>
              </a:defRPr>
            </a:lvl2pPr>
            <a:lvl3pPr marL="1371600" lvl="2" indent="-317500" algn="l">
              <a:lnSpc>
                <a:spcPct val="100000"/>
              </a:lnSpc>
              <a:spcBef>
                <a:spcPts val="0"/>
              </a:spcBef>
              <a:spcAft>
                <a:spcPts val="0"/>
              </a:spcAft>
              <a:buClr>
                <a:schemeClr val="accent1"/>
              </a:buClr>
              <a:buSzPts val="1400"/>
              <a:buChar char="•"/>
              <a:defRPr sz="1400">
                <a:solidFill>
                  <a:schemeClr val="accent1"/>
                </a:solidFill>
              </a:defRPr>
            </a:lvl3pPr>
            <a:lvl4pPr marL="1828800" lvl="3" indent="-304800" algn="l">
              <a:lnSpc>
                <a:spcPct val="100000"/>
              </a:lnSpc>
              <a:spcBef>
                <a:spcPts val="0"/>
              </a:spcBef>
              <a:spcAft>
                <a:spcPts val="0"/>
              </a:spcAft>
              <a:buClr>
                <a:schemeClr val="accent1"/>
              </a:buClr>
              <a:buSzPts val="1200"/>
              <a:buChar char="•"/>
              <a:defRPr sz="1200">
                <a:solidFill>
                  <a:schemeClr val="accent1"/>
                </a:solidFill>
              </a:defRPr>
            </a:lvl4pPr>
            <a:lvl5pPr marL="2286000" lvl="4" indent="-304800" algn="l">
              <a:lnSpc>
                <a:spcPct val="100000"/>
              </a:lnSpc>
              <a:spcBef>
                <a:spcPts val="0"/>
              </a:spcBef>
              <a:spcAft>
                <a:spcPts val="0"/>
              </a:spcAft>
              <a:buClr>
                <a:schemeClr val="accent1"/>
              </a:buClr>
              <a:buSzPts val="1200"/>
              <a:buChar char="•"/>
              <a:defRPr sz="1200">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6"/>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accent1"/>
                </a:solidFill>
                <a:latin typeface="Gill Sans"/>
                <a:ea typeface="Gill Sans"/>
                <a:cs typeface="Gill Sans"/>
                <a:sym typeface="Gill Sans"/>
              </a:defRPr>
            </a:lvl1pPr>
            <a:lvl2pPr marL="0" marR="0" lvl="1" indent="0" algn="r">
              <a:spcBef>
                <a:spcPts val="0"/>
              </a:spcBef>
              <a:buNone/>
              <a:defRPr sz="1400" b="0" i="0" u="none" strike="noStrike" cap="none">
                <a:solidFill>
                  <a:schemeClr val="accent1"/>
                </a:solidFill>
                <a:latin typeface="Gill Sans"/>
                <a:ea typeface="Gill Sans"/>
                <a:cs typeface="Gill Sans"/>
                <a:sym typeface="Gill Sans"/>
              </a:defRPr>
            </a:lvl2pPr>
            <a:lvl3pPr marL="0" marR="0" lvl="2" indent="0" algn="r">
              <a:spcBef>
                <a:spcPts val="0"/>
              </a:spcBef>
              <a:buNone/>
              <a:defRPr sz="1400" b="0" i="0" u="none" strike="noStrike" cap="none">
                <a:solidFill>
                  <a:schemeClr val="accent1"/>
                </a:solidFill>
                <a:latin typeface="Gill Sans"/>
                <a:ea typeface="Gill Sans"/>
                <a:cs typeface="Gill Sans"/>
                <a:sym typeface="Gill Sans"/>
              </a:defRPr>
            </a:lvl3pPr>
            <a:lvl4pPr marL="0" marR="0" lvl="3" indent="0" algn="r">
              <a:spcBef>
                <a:spcPts val="0"/>
              </a:spcBef>
              <a:buNone/>
              <a:defRPr sz="1400" b="0" i="0" u="none" strike="noStrike" cap="none">
                <a:solidFill>
                  <a:schemeClr val="accent1"/>
                </a:solidFill>
                <a:latin typeface="Gill Sans"/>
                <a:ea typeface="Gill Sans"/>
                <a:cs typeface="Gill Sans"/>
                <a:sym typeface="Gill Sans"/>
              </a:defRPr>
            </a:lvl4pPr>
            <a:lvl5pPr marL="0" marR="0" lvl="4" indent="0" algn="r">
              <a:spcBef>
                <a:spcPts val="0"/>
              </a:spcBef>
              <a:buNone/>
              <a:defRPr sz="1400" b="0" i="0" u="none" strike="noStrike" cap="none">
                <a:solidFill>
                  <a:schemeClr val="accent1"/>
                </a:solidFill>
                <a:latin typeface="Gill Sans"/>
                <a:ea typeface="Gill Sans"/>
                <a:cs typeface="Gill Sans"/>
                <a:sym typeface="Gill Sans"/>
              </a:defRPr>
            </a:lvl5pPr>
            <a:lvl6pPr marL="0" marR="0" lvl="5" indent="0" algn="r">
              <a:spcBef>
                <a:spcPts val="0"/>
              </a:spcBef>
              <a:buNone/>
              <a:defRPr sz="1400" b="0" i="0" u="none" strike="noStrike" cap="none">
                <a:solidFill>
                  <a:schemeClr val="accent1"/>
                </a:solidFill>
                <a:latin typeface="Gill Sans"/>
                <a:ea typeface="Gill Sans"/>
                <a:cs typeface="Gill Sans"/>
                <a:sym typeface="Gill Sans"/>
              </a:defRPr>
            </a:lvl6pPr>
            <a:lvl7pPr marL="0" marR="0" lvl="6" indent="0" algn="r">
              <a:spcBef>
                <a:spcPts val="0"/>
              </a:spcBef>
              <a:buNone/>
              <a:defRPr sz="1400" b="0" i="0" u="none" strike="noStrike" cap="none">
                <a:solidFill>
                  <a:schemeClr val="accent1"/>
                </a:solidFill>
                <a:latin typeface="Gill Sans"/>
                <a:ea typeface="Gill Sans"/>
                <a:cs typeface="Gill Sans"/>
                <a:sym typeface="Gill Sans"/>
              </a:defRPr>
            </a:lvl7pPr>
            <a:lvl8pPr marL="0" marR="0" lvl="7" indent="0" algn="r">
              <a:spcBef>
                <a:spcPts val="0"/>
              </a:spcBef>
              <a:buNone/>
              <a:defRPr sz="1400" b="0" i="0" u="none" strike="noStrike" cap="none">
                <a:solidFill>
                  <a:schemeClr val="accent1"/>
                </a:solidFill>
                <a:latin typeface="Gill Sans"/>
                <a:ea typeface="Gill Sans"/>
                <a:cs typeface="Gill Sans"/>
                <a:sym typeface="Gill Sans"/>
              </a:defRPr>
            </a:lvl8pPr>
            <a:lvl9pPr marL="0" marR="0" lvl="8" indent="0" algn="r">
              <a:spcBef>
                <a:spcPts val="0"/>
              </a:spcBef>
              <a:buNone/>
              <a:defRPr sz="14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p:cNvSpPr/>
          <p:nvPr/>
        </p:nvSpPr>
        <p:spPr>
          <a:xfrm>
            <a:off x="8419454" y="0"/>
            <a:ext cx="3772547" cy="6858000"/>
          </a:xfrm>
          <a:custGeom>
            <a:avLst/>
            <a:gdLst/>
            <a:ahLst/>
            <a:cxnLst/>
            <a:rect l="l" t="t" r="r" b="b"/>
            <a:pathLst>
              <a:path w="3772547" h="6858000" extrusionOk="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60" name="Google Shape;60;p6"/>
          <p:cNvSpPr txBox="1">
            <a:spLocks noGrp="1"/>
          </p:cNvSpPr>
          <p:nvPr>
            <p:ph type="body" idx="2"/>
          </p:nvPr>
        </p:nvSpPr>
        <p:spPr>
          <a:xfrm>
            <a:off x="576072" y="1911096"/>
            <a:ext cx="6464808" cy="40233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2000"/>
              <a:buNone/>
              <a:defRPr sz="2000" b="0" cap="none">
                <a:solidFill>
                  <a:schemeClr val="accent1"/>
                </a:solidFill>
                <a:latin typeface="Gill Sans"/>
                <a:ea typeface="Gill Sans"/>
                <a:cs typeface="Gill Sans"/>
                <a:sym typeface="Gill Sans"/>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6"/>
          <p:cNvSpPr txBox="1">
            <a:spLocks noGrp="1"/>
          </p:cNvSpPr>
          <p:nvPr>
            <p:ph type="body" idx="3"/>
          </p:nvPr>
        </p:nvSpPr>
        <p:spPr>
          <a:xfrm>
            <a:off x="576072" y="3557016"/>
            <a:ext cx="6464808" cy="40233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2000"/>
              <a:buNone/>
              <a:defRPr sz="2000" b="0" cap="none">
                <a:solidFill>
                  <a:schemeClr val="accent1"/>
                </a:solidFill>
                <a:latin typeface="Gill Sans"/>
                <a:ea typeface="Gill Sans"/>
                <a:cs typeface="Gill Sans"/>
                <a:sym typeface="Gill Sans"/>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6"/>
          <p:cNvSpPr txBox="1">
            <a:spLocks noGrp="1"/>
          </p:cNvSpPr>
          <p:nvPr>
            <p:ph type="body" idx="4"/>
          </p:nvPr>
        </p:nvSpPr>
        <p:spPr>
          <a:xfrm>
            <a:off x="576072" y="3995928"/>
            <a:ext cx="6464808" cy="109728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Clr>
                <a:schemeClr val="accent1"/>
              </a:buClr>
              <a:buSzPts val="1800"/>
              <a:buFont typeface="Courier New"/>
              <a:buChar char="o"/>
              <a:defRPr sz="1800">
                <a:solidFill>
                  <a:schemeClr val="accent1"/>
                </a:solidFill>
              </a:defRPr>
            </a:lvl1pPr>
            <a:lvl2pPr marL="914400" lvl="1" indent="-330200" algn="l">
              <a:lnSpc>
                <a:spcPct val="100000"/>
              </a:lnSpc>
              <a:spcBef>
                <a:spcPts val="0"/>
              </a:spcBef>
              <a:spcAft>
                <a:spcPts val="0"/>
              </a:spcAft>
              <a:buClr>
                <a:schemeClr val="accent1"/>
              </a:buClr>
              <a:buSzPts val="1600"/>
              <a:buChar char="•"/>
              <a:defRPr sz="1600">
                <a:solidFill>
                  <a:schemeClr val="accent1"/>
                </a:solidFill>
              </a:defRPr>
            </a:lvl2pPr>
            <a:lvl3pPr marL="1371600" lvl="2" indent="-317500" algn="l">
              <a:lnSpc>
                <a:spcPct val="100000"/>
              </a:lnSpc>
              <a:spcBef>
                <a:spcPts val="0"/>
              </a:spcBef>
              <a:spcAft>
                <a:spcPts val="0"/>
              </a:spcAft>
              <a:buClr>
                <a:schemeClr val="accent1"/>
              </a:buClr>
              <a:buSzPts val="1400"/>
              <a:buChar char="•"/>
              <a:defRPr sz="1400">
                <a:solidFill>
                  <a:schemeClr val="accent1"/>
                </a:solidFill>
              </a:defRPr>
            </a:lvl3pPr>
            <a:lvl4pPr marL="1828800" lvl="3" indent="-304800" algn="l">
              <a:lnSpc>
                <a:spcPct val="100000"/>
              </a:lnSpc>
              <a:spcBef>
                <a:spcPts val="0"/>
              </a:spcBef>
              <a:spcAft>
                <a:spcPts val="0"/>
              </a:spcAft>
              <a:buClr>
                <a:schemeClr val="accent1"/>
              </a:buClr>
              <a:buSzPts val="1200"/>
              <a:buChar char="•"/>
              <a:defRPr sz="1200">
                <a:solidFill>
                  <a:schemeClr val="accent1"/>
                </a:solidFill>
              </a:defRPr>
            </a:lvl4pPr>
            <a:lvl5pPr marL="2286000" lvl="4" indent="-304800" algn="l">
              <a:lnSpc>
                <a:spcPct val="100000"/>
              </a:lnSpc>
              <a:spcBef>
                <a:spcPts val="0"/>
              </a:spcBef>
              <a:spcAft>
                <a:spcPts val="0"/>
              </a:spcAft>
              <a:buClr>
                <a:schemeClr val="accent1"/>
              </a:buClr>
              <a:buSzPts val="1200"/>
              <a:buChar char="•"/>
              <a:defRPr sz="1200">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6"/>
          <p:cNvSpPr txBox="1">
            <a:spLocks noGrp="1"/>
          </p:cNvSpPr>
          <p:nvPr>
            <p:ph type="title"/>
          </p:nvPr>
        </p:nvSpPr>
        <p:spPr>
          <a:xfrm>
            <a:off x="576072" y="704088"/>
            <a:ext cx="10515600" cy="6766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4800"/>
              <a:buFont typeface="Arial"/>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4" name="Google Shape;64;p6"/>
          <p:cNvCxnSpPr/>
          <p:nvPr/>
        </p:nvCxnSpPr>
        <p:spPr>
          <a:xfrm>
            <a:off x="0" y="6324600"/>
            <a:ext cx="12192000" cy="0"/>
          </a:xfrm>
          <a:prstGeom prst="straightConnector1">
            <a:avLst/>
          </a:prstGeom>
          <a:noFill/>
          <a:ln w="1587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hree Column">
  <p:cSld name="Three Column">
    <p:bg>
      <p:bgPr>
        <a:solidFill>
          <a:schemeClr val="lt2"/>
        </a:solidFill>
        <a:effectLst/>
      </p:bgPr>
    </p:bg>
    <p:spTree>
      <p:nvGrpSpPr>
        <p:cNvPr id="1" name="Shape 65"/>
        <p:cNvGrpSpPr/>
        <p:nvPr/>
      </p:nvGrpSpPr>
      <p:grpSpPr>
        <a:xfrm>
          <a:off x="0" y="0"/>
          <a:ext cx="0" cy="0"/>
          <a:chOff x="0" y="0"/>
          <a:chExt cx="0" cy="0"/>
        </a:xfrm>
      </p:grpSpPr>
      <p:sp>
        <p:nvSpPr>
          <p:cNvPr id="66" name="Google Shape;66;p7"/>
          <p:cNvSpPr/>
          <p:nvPr/>
        </p:nvSpPr>
        <p:spPr>
          <a:xfrm>
            <a:off x="621728" y="4724605"/>
            <a:ext cx="8993194" cy="2133395"/>
          </a:xfrm>
          <a:custGeom>
            <a:avLst/>
            <a:gdLst/>
            <a:ahLst/>
            <a:cxnLst/>
            <a:rect l="l" t="t" r="r" b="b"/>
            <a:pathLst>
              <a:path w="8993194" h="2133395" extrusionOk="0">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dk2">
              <a:alpha val="7294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67" name="Google Shape;67;p7"/>
          <p:cNvSpPr/>
          <p:nvPr/>
        </p:nvSpPr>
        <p:spPr>
          <a:xfrm>
            <a:off x="0" y="-1"/>
            <a:ext cx="12192000" cy="6858000"/>
          </a:xfrm>
          <a:custGeom>
            <a:avLst/>
            <a:gdLst/>
            <a:ahLst/>
            <a:cxnLst/>
            <a:rect l="l" t="t" r="r" b="b"/>
            <a:pathLst>
              <a:path w="12192000" h="6858000" extrusionOk="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196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68" name="Google Shape;68;p7"/>
          <p:cNvSpPr txBox="1">
            <a:spLocks noGrp="1"/>
          </p:cNvSpPr>
          <p:nvPr>
            <p:ph type="body" idx="1"/>
          </p:nvPr>
        </p:nvSpPr>
        <p:spPr>
          <a:xfrm>
            <a:off x="576072" y="1911096"/>
            <a:ext cx="3529584" cy="4023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accent1"/>
              </a:buClr>
              <a:buSzPts val="2000"/>
              <a:buNone/>
              <a:defRPr sz="2000" b="0" cap="none">
                <a:solidFill>
                  <a:schemeClr val="accent1"/>
                </a:solidFill>
                <a:latin typeface="Gill Sans"/>
                <a:ea typeface="Gill Sans"/>
                <a:cs typeface="Gill Sans"/>
                <a:sym typeface="Gill Sans"/>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7"/>
          <p:cNvSpPr txBox="1">
            <a:spLocks noGrp="1"/>
          </p:cNvSpPr>
          <p:nvPr>
            <p:ph type="body" idx="2"/>
          </p:nvPr>
        </p:nvSpPr>
        <p:spPr>
          <a:xfrm>
            <a:off x="576072" y="2505075"/>
            <a:ext cx="294436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Clr>
                <a:schemeClr val="accent1"/>
              </a:buClr>
              <a:buSzPts val="1800"/>
              <a:buFont typeface="Courier New"/>
              <a:buChar char="o"/>
              <a:defRPr sz="1800">
                <a:solidFill>
                  <a:schemeClr val="accent1"/>
                </a:solidFill>
              </a:defRPr>
            </a:lvl1pPr>
            <a:lvl2pPr marL="914400" lvl="1" indent="-330200" algn="l">
              <a:lnSpc>
                <a:spcPct val="100000"/>
              </a:lnSpc>
              <a:spcBef>
                <a:spcPts val="0"/>
              </a:spcBef>
              <a:spcAft>
                <a:spcPts val="0"/>
              </a:spcAft>
              <a:buClr>
                <a:schemeClr val="accent1"/>
              </a:buClr>
              <a:buSzPts val="1600"/>
              <a:buChar char="•"/>
              <a:defRPr sz="1600">
                <a:solidFill>
                  <a:schemeClr val="accent1"/>
                </a:solidFill>
              </a:defRPr>
            </a:lvl2pPr>
            <a:lvl3pPr marL="1371600" lvl="2" indent="-317500" algn="l">
              <a:lnSpc>
                <a:spcPct val="100000"/>
              </a:lnSpc>
              <a:spcBef>
                <a:spcPts val="0"/>
              </a:spcBef>
              <a:spcAft>
                <a:spcPts val="0"/>
              </a:spcAft>
              <a:buClr>
                <a:schemeClr val="accent1"/>
              </a:buClr>
              <a:buSzPts val="1400"/>
              <a:buChar char="•"/>
              <a:defRPr sz="1400">
                <a:solidFill>
                  <a:schemeClr val="accent1"/>
                </a:solidFill>
              </a:defRPr>
            </a:lvl3pPr>
            <a:lvl4pPr marL="1828800" lvl="3" indent="-304800" algn="l">
              <a:lnSpc>
                <a:spcPct val="100000"/>
              </a:lnSpc>
              <a:spcBef>
                <a:spcPts val="0"/>
              </a:spcBef>
              <a:spcAft>
                <a:spcPts val="0"/>
              </a:spcAft>
              <a:buClr>
                <a:schemeClr val="accent1"/>
              </a:buClr>
              <a:buSzPts val="1200"/>
              <a:buChar char="•"/>
              <a:defRPr sz="1200">
                <a:solidFill>
                  <a:schemeClr val="accent1"/>
                </a:solidFill>
              </a:defRPr>
            </a:lvl4pPr>
            <a:lvl5pPr marL="2286000" lvl="4" indent="-304800" algn="l">
              <a:lnSpc>
                <a:spcPct val="100000"/>
              </a:lnSpc>
              <a:spcBef>
                <a:spcPts val="0"/>
              </a:spcBef>
              <a:spcAft>
                <a:spcPts val="0"/>
              </a:spcAft>
              <a:buClr>
                <a:schemeClr val="accent1"/>
              </a:buClr>
              <a:buSzPts val="1200"/>
              <a:buChar char="•"/>
              <a:defRPr sz="1200">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
          <p:cNvSpPr txBox="1">
            <a:spLocks noGrp="1"/>
          </p:cNvSpPr>
          <p:nvPr>
            <p:ph type="body" idx="3"/>
          </p:nvPr>
        </p:nvSpPr>
        <p:spPr>
          <a:xfrm>
            <a:off x="4782312" y="1911096"/>
            <a:ext cx="3529584" cy="4023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accent1"/>
              </a:buClr>
              <a:buSzPts val="2000"/>
              <a:buNone/>
              <a:defRPr sz="2000" b="0" cap="none">
                <a:solidFill>
                  <a:schemeClr val="accent1"/>
                </a:solidFill>
                <a:latin typeface="Gill Sans"/>
                <a:ea typeface="Gill Sans"/>
                <a:cs typeface="Gill Sans"/>
                <a:sym typeface="Gill Sans"/>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7"/>
          <p:cNvSpPr txBox="1">
            <a:spLocks noGrp="1"/>
          </p:cNvSpPr>
          <p:nvPr>
            <p:ph type="body" idx="4"/>
          </p:nvPr>
        </p:nvSpPr>
        <p:spPr>
          <a:xfrm>
            <a:off x="4782312" y="2505075"/>
            <a:ext cx="294436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Clr>
                <a:schemeClr val="accent1"/>
              </a:buClr>
              <a:buSzPts val="1800"/>
              <a:buFont typeface="Courier New"/>
              <a:buChar char="o"/>
              <a:defRPr sz="1800">
                <a:solidFill>
                  <a:schemeClr val="accent1"/>
                </a:solidFill>
              </a:defRPr>
            </a:lvl1pPr>
            <a:lvl2pPr marL="914400" lvl="1" indent="-330200" algn="l">
              <a:lnSpc>
                <a:spcPct val="100000"/>
              </a:lnSpc>
              <a:spcBef>
                <a:spcPts val="0"/>
              </a:spcBef>
              <a:spcAft>
                <a:spcPts val="0"/>
              </a:spcAft>
              <a:buClr>
                <a:schemeClr val="accent1"/>
              </a:buClr>
              <a:buSzPts val="1600"/>
              <a:buChar char="•"/>
              <a:defRPr sz="1600">
                <a:solidFill>
                  <a:schemeClr val="accent1"/>
                </a:solidFill>
              </a:defRPr>
            </a:lvl2pPr>
            <a:lvl3pPr marL="1371600" lvl="2" indent="-317500" algn="l">
              <a:lnSpc>
                <a:spcPct val="100000"/>
              </a:lnSpc>
              <a:spcBef>
                <a:spcPts val="0"/>
              </a:spcBef>
              <a:spcAft>
                <a:spcPts val="0"/>
              </a:spcAft>
              <a:buClr>
                <a:schemeClr val="accent1"/>
              </a:buClr>
              <a:buSzPts val="1400"/>
              <a:buChar char="•"/>
              <a:defRPr sz="1400">
                <a:solidFill>
                  <a:schemeClr val="accent1"/>
                </a:solidFill>
              </a:defRPr>
            </a:lvl3pPr>
            <a:lvl4pPr marL="1828800" lvl="3" indent="-304800" algn="l">
              <a:lnSpc>
                <a:spcPct val="100000"/>
              </a:lnSpc>
              <a:spcBef>
                <a:spcPts val="0"/>
              </a:spcBef>
              <a:spcAft>
                <a:spcPts val="0"/>
              </a:spcAft>
              <a:buClr>
                <a:schemeClr val="accent1"/>
              </a:buClr>
              <a:buSzPts val="1200"/>
              <a:buChar char="•"/>
              <a:defRPr sz="1200">
                <a:solidFill>
                  <a:schemeClr val="accent1"/>
                </a:solidFill>
              </a:defRPr>
            </a:lvl4pPr>
            <a:lvl5pPr marL="2286000" lvl="4" indent="-304800" algn="l">
              <a:lnSpc>
                <a:spcPct val="100000"/>
              </a:lnSpc>
              <a:spcBef>
                <a:spcPts val="0"/>
              </a:spcBef>
              <a:spcAft>
                <a:spcPts val="0"/>
              </a:spcAft>
              <a:buClr>
                <a:schemeClr val="accent1"/>
              </a:buClr>
              <a:buSzPts val="1200"/>
              <a:buChar char="•"/>
              <a:defRPr sz="1200">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7"/>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accent1"/>
                </a:solidFill>
                <a:latin typeface="Gill Sans"/>
                <a:ea typeface="Gill Sans"/>
                <a:cs typeface="Gill Sans"/>
                <a:sym typeface="Gill Sans"/>
              </a:defRPr>
            </a:lvl1pPr>
            <a:lvl2pPr marL="0" marR="0" lvl="1" indent="0" algn="r">
              <a:spcBef>
                <a:spcPts val="0"/>
              </a:spcBef>
              <a:buNone/>
              <a:defRPr sz="1400" b="0" i="0" u="none" strike="noStrike" cap="none">
                <a:solidFill>
                  <a:schemeClr val="accent1"/>
                </a:solidFill>
                <a:latin typeface="Gill Sans"/>
                <a:ea typeface="Gill Sans"/>
                <a:cs typeface="Gill Sans"/>
                <a:sym typeface="Gill Sans"/>
              </a:defRPr>
            </a:lvl2pPr>
            <a:lvl3pPr marL="0" marR="0" lvl="2" indent="0" algn="r">
              <a:spcBef>
                <a:spcPts val="0"/>
              </a:spcBef>
              <a:buNone/>
              <a:defRPr sz="1400" b="0" i="0" u="none" strike="noStrike" cap="none">
                <a:solidFill>
                  <a:schemeClr val="accent1"/>
                </a:solidFill>
                <a:latin typeface="Gill Sans"/>
                <a:ea typeface="Gill Sans"/>
                <a:cs typeface="Gill Sans"/>
                <a:sym typeface="Gill Sans"/>
              </a:defRPr>
            </a:lvl3pPr>
            <a:lvl4pPr marL="0" marR="0" lvl="3" indent="0" algn="r">
              <a:spcBef>
                <a:spcPts val="0"/>
              </a:spcBef>
              <a:buNone/>
              <a:defRPr sz="1400" b="0" i="0" u="none" strike="noStrike" cap="none">
                <a:solidFill>
                  <a:schemeClr val="accent1"/>
                </a:solidFill>
                <a:latin typeface="Gill Sans"/>
                <a:ea typeface="Gill Sans"/>
                <a:cs typeface="Gill Sans"/>
                <a:sym typeface="Gill Sans"/>
              </a:defRPr>
            </a:lvl4pPr>
            <a:lvl5pPr marL="0" marR="0" lvl="4" indent="0" algn="r">
              <a:spcBef>
                <a:spcPts val="0"/>
              </a:spcBef>
              <a:buNone/>
              <a:defRPr sz="1400" b="0" i="0" u="none" strike="noStrike" cap="none">
                <a:solidFill>
                  <a:schemeClr val="accent1"/>
                </a:solidFill>
                <a:latin typeface="Gill Sans"/>
                <a:ea typeface="Gill Sans"/>
                <a:cs typeface="Gill Sans"/>
                <a:sym typeface="Gill Sans"/>
              </a:defRPr>
            </a:lvl5pPr>
            <a:lvl6pPr marL="0" marR="0" lvl="5" indent="0" algn="r">
              <a:spcBef>
                <a:spcPts val="0"/>
              </a:spcBef>
              <a:buNone/>
              <a:defRPr sz="1400" b="0" i="0" u="none" strike="noStrike" cap="none">
                <a:solidFill>
                  <a:schemeClr val="accent1"/>
                </a:solidFill>
                <a:latin typeface="Gill Sans"/>
                <a:ea typeface="Gill Sans"/>
                <a:cs typeface="Gill Sans"/>
                <a:sym typeface="Gill Sans"/>
              </a:defRPr>
            </a:lvl6pPr>
            <a:lvl7pPr marL="0" marR="0" lvl="6" indent="0" algn="r">
              <a:spcBef>
                <a:spcPts val="0"/>
              </a:spcBef>
              <a:buNone/>
              <a:defRPr sz="1400" b="0" i="0" u="none" strike="noStrike" cap="none">
                <a:solidFill>
                  <a:schemeClr val="accent1"/>
                </a:solidFill>
                <a:latin typeface="Gill Sans"/>
                <a:ea typeface="Gill Sans"/>
                <a:cs typeface="Gill Sans"/>
                <a:sym typeface="Gill Sans"/>
              </a:defRPr>
            </a:lvl7pPr>
            <a:lvl8pPr marL="0" marR="0" lvl="7" indent="0" algn="r">
              <a:spcBef>
                <a:spcPts val="0"/>
              </a:spcBef>
              <a:buNone/>
              <a:defRPr sz="1400" b="0" i="0" u="none" strike="noStrike" cap="none">
                <a:solidFill>
                  <a:schemeClr val="accent1"/>
                </a:solidFill>
                <a:latin typeface="Gill Sans"/>
                <a:ea typeface="Gill Sans"/>
                <a:cs typeface="Gill Sans"/>
                <a:sym typeface="Gill Sans"/>
              </a:defRPr>
            </a:lvl8pPr>
            <a:lvl9pPr marL="0" marR="0" lvl="8" indent="0" algn="r">
              <a:spcBef>
                <a:spcPts val="0"/>
              </a:spcBef>
              <a:buNone/>
              <a:defRPr sz="14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
        <p:nvSpPr>
          <p:cNvPr id="75" name="Google Shape;75;p7"/>
          <p:cNvSpPr txBox="1">
            <a:spLocks noGrp="1"/>
          </p:cNvSpPr>
          <p:nvPr>
            <p:ph type="title"/>
          </p:nvPr>
        </p:nvSpPr>
        <p:spPr>
          <a:xfrm>
            <a:off x="576072" y="704088"/>
            <a:ext cx="10515600" cy="6766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4800"/>
              <a:buFont typeface="Arial"/>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7"/>
          <p:cNvSpPr txBox="1">
            <a:spLocks noGrp="1"/>
          </p:cNvSpPr>
          <p:nvPr>
            <p:ph type="body" idx="5"/>
          </p:nvPr>
        </p:nvSpPr>
        <p:spPr>
          <a:xfrm>
            <a:off x="8860536" y="1911096"/>
            <a:ext cx="2944368" cy="4023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accent1"/>
              </a:buClr>
              <a:buSzPts val="2000"/>
              <a:buNone/>
              <a:defRPr sz="2000" b="0" cap="none">
                <a:solidFill>
                  <a:schemeClr val="accent1"/>
                </a:solidFill>
                <a:latin typeface="Gill Sans"/>
                <a:ea typeface="Gill Sans"/>
                <a:cs typeface="Gill Sans"/>
                <a:sym typeface="Gill Sans"/>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7"/>
          <p:cNvSpPr txBox="1">
            <a:spLocks noGrp="1"/>
          </p:cNvSpPr>
          <p:nvPr>
            <p:ph type="body" idx="6"/>
          </p:nvPr>
        </p:nvSpPr>
        <p:spPr>
          <a:xfrm>
            <a:off x="8860536" y="2492438"/>
            <a:ext cx="294436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Clr>
                <a:schemeClr val="accent1"/>
              </a:buClr>
              <a:buSzPts val="1800"/>
              <a:buFont typeface="Courier New"/>
              <a:buChar char="o"/>
              <a:defRPr sz="1800">
                <a:solidFill>
                  <a:schemeClr val="accent1"/>
                </a:solidFill>
              </a:defRPr>
            </a:lvl1pPr>
            <a:lvl2pPr marL="914400" lvl="1" indent="-330200" algn="l">
              <a:lnSpc>
                <a:spcPct val="100000"/>
              </a:lnSpc>
              <a:spcBef>
                <a:spcPts val="0"/>
              </a:spcBef>
              <a:spcAft>
                <a:spcPts val="0"/>
              </a:spcAft>
              <a:buClr>
                <a:schemeClr val="accent1"/>
              </a:buClr>
              <a:buSzPts val="1600"/>
              <a:buChar char="•"/>
              <a:defRPr sz="1600">
                <a:solidFill>
                  <a:schemeClr val="accent1"/>
                </a:solidFill>
              </a:defRPr>
            </a:lvl2pPr>
            <a:lvl3pPr marL="1371600" lvl="2" indent="-317500" algn="l">
              <a:lnSpc>
                <a:spcPct val="100000"/>
              </a:lnSpc>
              <a:spcBef>
                <a:spcPts val="0"/>
              </a:spcBef>
              <a:spcAft>
                <a:spcPts val="0"/>
              </a:spcAft>
              <a:buClr>
                <a:schemeClr val="accent1"/>
              </a:buClr>
              <a:buSzPts val="1400"/>
              <a:buChar char="•"/>
              <a:defRPr sz="1400">
                <a:solidFill>
                  <a:schemeClr val="accent1"/>
                </a:solidFill>
              </a:defRPr>
            </a:lvl3pPr>
            <a:lvl4pPr marL="1828800" lvl="3" indent="-304800" algn="l">
              <a:lnSpc>
                <a:spcPct val="100000"/>
              </a:lnSpc>
              <a:spcBef>
                <a:spcPts val="0"/>
              </a:spcBef>
              <a:spcAft>
                <a:spcPts val="0"/>
              </a:spcAft>
              <a:buClr>
                <a:schemeClr val="accent1"/>
              </a:buClr>
              <a:buSzPts val="1200"/>
              <a:buChar char="•"/>
              <a:defRPr sz="1200">
                <a:solidFill>
                  <a:schemeClr val="accent1"/>
                </a:solidFill>
              </a:defRPr>
            </a:lvl4pPr>
            <a:lvl5pPr marL="2286000" lvl="4" indent="-304800" algn="l">
              <a:lnSpc>
                <a:spcPct val="100000"/>
              </a:lnSpc>
              <a:spcBef>
                <a:spcPts val="0"/>
              </a:spcBef>
              <a:spcAft>
                <a:spcPts val="0"/>
              </a:spcAft>
              <a:buClr>
                <a:schemeClr val="accent1"/>
              </a:buClr>
              <a:buSzPts val="1200"/>
              <a:buChar char="•"/>
              <a:defRPr sz="1200">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8" name="Google Shape;78;p7"/>
          <p:cNvCxnSpPr/>
          <p:nvPr/>
        </p:nvCxnSpPr>
        <p:spPr>
          <a:xfrm>
            <a:off x="0" y="6324600"/>
            <a:ext cx="12192000" cy="0"/>
          </a:xfrm>
          <a:prstGeom prst="straightConnector1">
            <a:avLst/>
          </a:prstGeom>
          <a:noFill/>
          <a:ln w="15875" cap="flat" cmpd="sng">
            <a:solidFill>
              <a:schemeClr val="accent1"/>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alt">
  <p:cSld name="Picture with Caption alt">
    <p:bg>
      <p:bgPr>
        <a:solidFill>
          <a:schemeClr val="lt2"/>
        </a:solidFill>
        <a:effectLst/>
      </p:bgPr>
    </p:bg>
    <p:spTree>
      <p:nvGrpSpPr>
        <p:cNvPr id="1" name="Shape 79"/>
        <p:cNvGrpSpPr/>
        <p:nvPr/>
      </p:nvGrpSpPr>
      <p:grpSpPr>
        <a:xfrm>
          <a:off x="0" y="0"/>
          <a:ext cx="0" cy="0"/>
          <a:chOff x="0" y="0"/>
          <a:chExt cx="0" cy="0"/>
        </a:xfrm>
      </p:grpSpPr>
      <p:sp>
        <p:nvSpPr>
          <p:cNvPr id="80" name="Google Shape;80;p8"/>
          <p:cNvSpPr/>
          <p:nvPr/>
        </p:nvSpPr>
        <p:spPr>
          <a:xfrm>
            <a:off x="6323595" y="0"/>
            <a:ext cx="5868404" cy="6164034"/>
          </a:xfrm>
          <a:custGeom>
            <a:avLst/>
            <a:gdLst/>
            <a:ahLst/>
            <a:cxnLst/>
            <a:rect l="l" t="t" r="r" b="b"/>
            <a:pathLst>
              <a:path w="5868404" h="6164034" extrusionOk="0">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5882"/>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81" name="Google Shape;81;p8"/>
          <p:cNvSpPr txBox="1">
            <a:spLocks noGrp="1"/>
          </p:cNvSpPr>
          <p:nvPr>
            <p:ph type="body" idx="1"/>
          </p:nvPr>
        </p:nvSpPr>
        <p:spPr>
          <a:xfrm>
            <a:off x="576072" y="1947671"/>
            <a:ext cx="4572000" cy="407072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800"/>
              <a:buNone/>
              <a:defRPr sz="18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8"/>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8"/>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i="0" u="none" strike="noStrike" cap="none">
                <a:solidFill>
                  <a:schemeClr val="dk1"/>
                </a:solidFill>
                <a:latin typeface="Gill Sans"/>
                <a:ea typeface="Gill Sans"/>
                <a:cs typeface="Gill Sans"/>
                <a:sym typeface="Gill Sans"/>
              </a:defRPr>
            </a:lvl1pPr>
            <a:lvl2pPr marL="0" marR="0" lvl="1" indent="0" algn="r">
              <a:spcBef>
                <a:spcPts val="0"/>
              </a:spcBef>
              <a:buNone/>
              <a:defRPr sz="1400" b="0" i="0" u="none" strike="noStrike" cap="none">
                <a:solidFill>
                  <a:schemeClr val="dk1"/>
                </a:solidFill>
                <a:latin typeface="Gill Sans"/>
                <a:ea typeface="Gill Sans"/>
                <a:cs typeface="Gill Sans"/>
                <a:sym typeface="Gill Sans"/>
              </a:defRPr>
            </a:lvl2pPr>
            <a:lvl3pPr marL="0" marR="0" lvl="2" indent="0" algn="r">
              <a:spcBef>
                <a:spcPts val="0"/>
              </a:spcBef>
              <a:buNone/>
              <a:defRPr sz="1400" b="0" i="0" u="none" strike="noStrike" cap="none">
                <a:solidFill>
                  <a:schemeClr val="dk1"/>
                </a:solidFill>
                <a:latin typeface="Gill Sans"/>
                <a:ea typeface="Gill Sans"/>
                <a:cs typeface="Gill Sans"/>
                <a:sym typeface="Gill Sans"/>
              </a:defRPr>
            </a:lvl3pPr>
            <a:lvl4pPr marL="0" marR="0" lvl="3" indent="0" algn="r">
              <a:spcBef>
                <a:spcPts val="0"/>
              </a:spcBef>
              <a:buNone/>
              <a:defRPr sz="1400" b="0" i="0" u="none" strike="noStrike" cap="none">
                <a:solidFill>
                  <a:schemeClr val="dk1"/>
                </a:solidFill>
                <a:latin typeface="Gill Sans"/>
                <a:ea typeface="Gill Sans"/>
                <a:cs typeface="Gill Sans"/>
                <a:sym typeface="Gill Sans"/>
              </a:defRPr>
            </a:lvl4pPr>
            <a:lvl5pPr marL="0" marR="0" lvl="4" indent="0" algn="r">
              <a:spcBef>
                <a:spcPts val="0"/>
              </a:spcBef>
              <a:buNone/>
              <a:defRPr sz="1400" b="0" i="0" u="none" strike="noStrike" cap="none">
                <a:solidFill>
                  <a:schemeClr val="dk1"/>
                </a:solidFill>
                <a:latin typeface="Gill Sans"/>
                <a:ea typeface="Gill Sans"/>
                <a:cs typeface="Gill Sans"/>
                <a:sym typeface="Gill Sans"/>
              </a:defRPr>
            </a:lvl5pPr>
            <a:lvl6pPr marL="0" marR="0" lvl="5" indent="0" algn="r">
              <a:spcBef>
                <a:spcPts val="0"/>
              </a:spcBef>
              <a:buNone/>
              <a:defRPr sz="1400" b="0" i="0" u="none" strike="noStrike" cap="none">
                <a:solidFill>
                  <a:schemeClr val="dk1"/>
                </a:solidFill>
                <a:latin typeface="Gill Sans"/>
                <a:ea typeface="Gill Sans"/>
                <a:cs typeface="Gill Sans"/>
                <a:sym typeface="Gill Sans"/>
              </a:defRPr>
            </a:lvl6pPr>
            <a:lvl7pPr marL="0" marR="0" lvl="6" indent="0" algn="r">
              <a:spcBef>
                <a:spcPts val="0"/>
              </a:spcBef>
              <a:buNone/>
              <a:defRPr sz="1400" b="0" i="0" u="none" strike="noStrike" cap="none">
                <a:solidFill>
                  <a:schemeClr val="dk1"/>
                </a:solidFill>
                <a:latin typeface="Gill Sans"/>
                <a:ea typeface="Gill Sans"/>
                <a:cs typeface="Gill Sans"/>
                <a:sym typeface="Gill Sans"/>
              </a:defRPr>
            </a:lvl7pPr>
            <a:lvl8pPr marL="0" marR="0" lvl="7" indent="0" algn="r">
              <a:spcBef>
                <a:spcPts val="0"/>
              </a:spcBef>
              <a:buNone/>
              <a:defRPr sz="1400" b="0" i="0" u="none" strike="noStrike" cap="none">
                <a:solidFill>
                  <a:schemeClr val="dk1"/>
                </a:solidFill>
                <a:latin typeface="Gill Sans"/>
                <a:ea typeface="Gill Sans"/>
                <a:cs typeface="Gill Sans"/>
                <a:sym typeface="Gill Sans"/>
              </a:defRPr>
            </a:lvl8pPr>
            <a:lvl9pPr marL="0" marR="0" lvl="8" indent="0" algn="r">
              <a:spcBef>
                <a:spcPts val="0"/>
              </a:spcBef>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
        <p:nvSpPr>
          <p:cNvPr id="85" name="Google Shape;85;p8"/>
          <p:cNvSpPr txBox="1">
            <a:spLocks noGrp="1"/>
          </p:cNvSpPr>
          <p:nvPr>
            <p:ph type="title"/>
          </p:nvPr>
        </p:nvSpPr>
        <p:spPr>
          <a:xfrm>
            <a:off x="576071" y="704088"/>
            <a:ext cx="9144000" cy="67665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8"/>
          <p:cNvSpPr>
            <a:spLocks noGrp="1"/>
          </p:cNvSpPr>
          <p:nvPr>
            <p:ph type="pic" idx="2"/>
          </p:nvPr>
        </p:nvSpPr>
        <p:spPr>
          <a:xfrm>
            <a:off x="6646264" y="0"/>
            <a:ext cx="5545736" cy="6063092"/>
          </a:xfrm>
          <a:prstGeom prst="rect">
            <a:avLst/>
          </a:prstGeom>
          <a:solidFill>
            <a:srgbClr val="D1D8B7"/>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Agenda" type="obj">
  <p:cSld name="OBJECT">
    <p:bg>
      <p:bgPr>
        <a:solidFill>
          <a:schemeClr val="lt2"/>
        </a:solidFill>
        <a:effectLst/>
      </p:bgPr>
    </p:bg>
    <p:spTree>
      <p:nvGrpSpPr>
        <p:cNvPr id="1" name="Shape 87"/>
        <p:cNvGrpSpPr/>
        <p:nvPr/>
      </p:nvGrpSpPr>
      <p:grpSpPr>
        <a:xfrm>
          <a:off x="0" y="0"/>
          <a:ext cx="0" cy="0"/>
          <a:chOff x="0" y="0"/>
          <a:chExt cx="0" cy="0"/>
        </a:xfrm>
      </p:grpSpPr>
      <p:sp>
        <p:nvSpPr>
          <p:cNvPr id="88" name="Google Shape;88;p9"/>
          <p:cNvSpPr/>
          <p:nvPr/>
        </p:nvSpPr>
        <p:spPr>
          <a:xfrm>
            <a:off x="0" y="0"/>
            <a:ext cx="7067730" cy="6858000"/>
          </a:xfrm>
          <a:custGeom>
            <a:avLst/>
            <a:gdLst/>
            <a:ahLst/>
            <a:cxnLst/>
            <a:rect l="l" t="t" r="r" b="b"/>
            <a:pathLst>
              <a:path w="7067730" h="6858000" extrusionOk="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dk2">
              <a:alpha val="5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89" name="Google Shape;89;p9"/>
          <p:cNvSpPr txBox="1">
            <a:spLocks noGrp="1"/>
          </p:cNvSpPr>
          <p:nvPr>
            <p:ph type="title"/>
          </p:nvPr>
        </p:nvSpPr>
        <p:spPr>
          <a:xfrm>
            <a:off x="704384" y="2788521"/>
            <a:ext cx="622953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60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9"/>
          <p:cNvSpPr txBox="1">
            <a:spLocks noGrp="1"/>
          </p:cNvSpPr>
          <p:nvPr>
            <p:ph type="body" idx="1"/>
          </p:nvPr>
        </p:nvSpPr>
        <p:spPr>
          <a:xfrm>
            <a:off x="7790688" y="1170432"/>
            <a:ext cx="4133088" cy="4351338"/>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dk1"/>
              </a:buClr>
              <a:buSzPts val="2400"/>
              <a:buNone/>
              <a:defRPr sz="2400" cap="none"/>
            </a:lvl1pPr>
            <a:lvl2pPr marL="914400" lvl="1" indent="-228600" algn="r">
              <a:lnSpc>
                <a:spcPct val="90000"/>
              </a:lnSpc>
              <a:spcBef>
                <a:spcPts val="500"/>
              </a:spcBef>
              <a:spcAft>
                <a:spcPts val="0"/>
              </a:spcAft>
              <a:buClr>
                <a:schemeClr val="dk1"/>
              </a:buClr>
              <a:buSzPts val="1800"/>
              <a:buNone/>
              <a:defRPr sz="1800">
                <a:latin typeface="Arial"/>
                <a:ea typeface="Arial"/>
                <a:cs typeface="Arial"/>
                <a:sym typeface="Arial"/>
              </a:defRPr>
            </a:lvl2pPr>
            <a:lvl3pPr marL="1371600" lvl="2" indent="-228600" algn="r">
              <a:lnSpc>
                <a:spcPct val="90000"/>
              </a:lnSpc>
              <a:spcBef>
                <a:spcPts val="500"/>
              </a:spcBef>
              <a:spcAft>
                <a:spcPts val="0"/>
              </a:spcAft>
              <a:buClr>
                <a:schemeClr val="dk1"/>
              </a:buClr>
              <a:buSzPts val="2000"/>
              <a:buNone/>
              <a:defRPr/>
            </a:lvl3pPr>
            <a:lvl4pPr marL="1828800" lvl="3" indent="-228600" algn="r">
              <a:lnSpc>
                <a:spcPct val="90000"/>
              </a:lnSpc>
              <a:spcBef>
                <a:spcPts val="500"/>
              </a:spcBef>
              <a:spcAft>
                <a:spcPts val="0"/>
              </a:spcAft>
              <a:buClr>
                <a:schemeClr val="dk1"/>
              </a:buClr>
              <a:buSzPts val="1800"/>
              <a:buNone/>
              <a:defRPr/>
            </a:lvl4pPr>
            <a:lvl5pPr marL="2286000" lvl="4" indent="-228600" algn="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9"/>
          <p:cNvSpPr/>
          <p:nvPr/>
        </p:nvSpPr>
        <p:spPr>
          <a:xfrm>
            <a:off x="0" y="180445"/>
            <a:ext cx="5327858" cy="3001484"/>
          </a:xfrm>
          <a:custGeom>
            <a:avLst/>
            <a:gdLst/>
            <a:ahLst/>
            <a:cxnLst/>
            <a:rect l="l" t="t" r="r" b="b"/>
            <a:pathLst>
              <a:path w="5327858" h="3001484" extrusionOk="0">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dk1">
              <a:alpha val="1294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92" name="Google Shape;92;p9"/>
          <p:cNvSpPr/>
          <p:nvPr/>
        </p:nvSpPr>
        <p:spPr>
          <a:xfrm>
            <a:off x="1798383" y="5597818"/>
            <a:ext cx="2430115" cy="1294338"/>
          </a:xfrm>
          <a:custGeom>
            <a:avLst/>
            <a:gdLst/>
            <a:ahLst/>
            <a:cxnLst/>
            <a:rect l="l" t="t" r="r" b="b"/>
            <a:pathLst>
              <a:path w="2430115" h="1294338" extrusionOk="0">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93" name="Google Shape;93;p9"/>
          <p:cNvSpPr/>
          <p:nvPr/>
        </p:nvSpPr>
        <p:spPr>
          <a:xfrm>
            <a:off x="-10954" y="3988558"/>
            <a:ext cx="2469462" cy="2893553"/>
          </a:xfrm>
          <a:custGeom>
            <a:avLst/>
            <a:gdLst/>
            <a:ahLst/>
            <a:cxnLst/>
            <a:rect l="l" t="t" r="r" b="b"/>
            <a:pathLst>
              <a:path w="2469462" h="2893553" extrusionOk="0">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accent6"/>
        </a:solidFill>
        <a:effectLst/>
      </p:bgPr>
    </p:bg>
    <p:spTree>
      <p:nvGrpSpPr>
        <p:cNvPr id="1" name="Shape 94"/>
        <p:cNvGrpSpPr/>
        <p:nvPr/>
      </p:nvGrpSpPr>
      <p:grpSpPr>
        <a:xfrm>
          <a:off x="0" y="0"/>
          <a:ext cx="0" cy="0"/>
          <a:chOff x="0" y="0"/>
          <a:chExt cx="0" cy="0"/>
        </a:xfrm>
      </p:grpSpPr>
      <p:sp>
        <p:nvSpPr>
          <p:cNvPr id="95" name="Google Shape;95;p10"/>
          <p:cNvSpPr/>
          <p:nvPr/>
        </p:nvSpPr>
        <p:spPr>
          <a:xfrm>
            <a:off x="1" y="1454554"/>
            <a:ext cx="7279953" cy="5403446"/>
          </a:xfrm>
          <a:custGeom>
            <a:avLst/>
            <a:gdLst/>
            <a:ahLst/>
            <a:cxnLst/>
            <a:rect l="l" t="t" r="r" b="b"/>
            <a:pathLst>
              <a:path w="7279953" h="5403446" extrusionOk="0">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rgbClr val="814439">
              <a:alpha val="5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96" name="Google Shape;96;p10"/>
          <p:cNvSpPr txBox="1">
            <a:spLocks noGrp="1"/>
          </p:cNvSpPr>
          <p:nvPr>
            <p:ph type="title"/>
          </p:nvPr>
        </p:nvSpPr>
        <p:spPr>
          <a:xfrm>
            <a:off x="2560320" y="3078480"/>
            <a:ext cx="4840641" cy="17735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6000"/>
              <a:buFont typeface="Arial"/>
              <a:buNone/>
              <a:defRPr sz="60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0"/>
          <p:cNvSpPr txBox="1">
            <a:spLocks noGrp="1"/>
          </p:cNvSpPr>
          <p:nvPr>
            <p:ph type="body" idx="1"/>
          </p:nvPr>
        </p:nvSpPr>
        <p:spPr>
          <a:xfrm>
            <a:off x="2560320" y="4852035"/>
            <a:ext cx="4840641" cy="55141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400"/>
              <a:buNone/>
              <a:defRPr sz="2400">
                <a:solidFill>
                  <a:schemeClr val="accent1"/>
                </a:solidFill>
              </a:defRPr>
            </a:lvl1pPr>
            <a:lvl2pPr marL="914400" lvl="1" indent="-228600" algn="l">
              <a:lnSpc>
                <a:spcPct val="90000"/>
              </a:lnSpc>
              <a:spcBef>
                <a:spcPts val="500"/>
              </a:spcBef>
              <a:spcAft>
                <a:spcPts val="0"/>
              </a:spcAft>
              <a:buClr>
                <a:srgbClr val="97908D"/>
              </a:buClr>
              <a:buSzPts val="2000"/>
              <a:buNone/>
              <a:defRPr sz="2000">
                <a:solidFill>
                  <a:srgbClr val="97908D"/>
                </a:solidFill>
              </a:defRPr>
            </a:lvl2pPr>
            <a:lvl3pPr marL="1371600" lvl="2" indent="-228600" algn="l">
              <a:lnSpc>
                <a:spcPct val="90000"/>
              </a:lnSpc>
              <a:spcBef>
                <a:spcPts val="500"/>
              </a:spcBef>
              <a:spcAft>
                <a:spcPts val="0"/>
              </a:spcAft>
              <a:buClr>
                <a:srgbClr val="97908D"/>
              </a:buClr>
              <a:buSzPts val="1800"/>
              <a:buNone/>
              <a:defRPr sz="1800">
                <a:solidFill>
                  <a:srgbClr val="97908D"/>
                </a:solidFill>
              </a:defRPr>
            </a:lvl3pPr>
            <a:lvl4pPr marL="1828800" lvl="3" indent="-228600" algn="l">
              <a:lnSpc>
                <a:spcPct val="90000"/>
              </a:lnSpc>
              <a:spcBef>
                <a:spcPts val="500"/>
              </a:spcBef>
              <a:spcAft>
                <a:spcPts val="0"/>
              </a:spcAft>
              <a:buClr>
                <a:srgbClr val="97908D"/>
              </a:buClr>
              <a:buSzPts val="1600"/>
              <a:buNone/>
              <a:defRPr sz="1600">
                <a:solidFill>
                  <a:srgbClr val="97908D"/>
                </a:solidFill>
              </a:defRPr>
            </a:lvl4pPr>
            <a:lvl5pPr marL="2286000" lvl="4" indent="-228600" algn="l">
              <a:lnSpc>
                <a:spcPct val="90000"/>
              </a:lnSpc>
              <a:spcBef>
                <a:spcPts val="500"/>
              </a:spcBef>
              <a:spcAft>
                <a:spcPts val="0"/>
              </a:spcAft>
              <a:buClr>
                <a:srgbClr val="97908D"/>
              </a:buClr>
              <a:buSzPts val="1600"/>
              <a:buNone/>
              <a:defRPr sz="1600">
                <a:solidFill>
                  <a:srgbClr val="97908D"/>
                </a:solidFill>
              </a:defRPr>
            </a:lvl5pPr>
            <a:lvl6pPr marL="2743200" lvl="5" indent="-228600" algn="l">
              <a:lnSpc>
                <a:spcPct val="90000"/>
              </a:lnSpc>
              <a:spcBef>
                <a:spcPts val="500"/>
              </a:spcBef>
              <a:spcAft>
                <a:spcPts val="0"/>
              </a:spcAft>
              <a:buClr>
                <a:srgbClr val="97908D"/>
              </a:buClr>
              <a:buSzPts val="1600"/>
              <a:buNone/>
              <a:defRPr sz="1600">
                <a:solidFill>
                  <a:srgbClr val="97908D"/>
                </a:solidFill>
              </a:defRPr>
            </a:lvl6pPr>
            <a:lvl7pPr marL="3200400" lvl="6" indent="-228600" algn="l">
              <a:lnSpc>
                <a:spcPct val="90000"/>
              </a:lnSpc>
              <a:spcBef>
                <a:spcPts val="500"/>
              </a:spcBef>
              <a:spcAft>
                <a:spcPts val="0"/>
              </a:spcAft>
              <a:buClr>
                <a:srgbClr val="97908D"/>
              </a:buClr>
              <a:buSzPts val="1600"/>
              <a:buNone/>
              <a:defRPr sz="1600">
                <a:solidFill>
                  <a:srgbClr val="97908D"/>
                </a:solidFill>
              </a:defRPr>
            </a:lvl7pPr>
            <a:lvl8pPr marL="3657600" lvl="7" indent="-228600" algn="l">
              <a:lnSpc>
                <a:spcPct val="90000"/>
              </a:lnSpc>
              <a:spcBef>
                <a:spcPts val="500"/>
              </a:spcBef>
              <a:spcAft>
                <a:spcPts val="0"/>
              </a:spcAft>
              <a:buClr>
                <a:srgbClr val="97908D"/>
              </a:buClr>
              <a:buSzPts val="1600"/>
              <a:buNone/>
              <a:defRPr sz="1600">
                <a:solidFill>
                  <a:srgbClr val="97908D"/>
                </a:solidFill>
              </a:defRPr>
            </a:lvl8pPr>
            <a:lvl9pPr marL="4114800" lvl="8" indent="-228600" algn="l">
              <a:lnSpc>
                <a:spcPct val="90000"/>
              </a:lnSpc>
              <a:spcBef>
                <a:spcPts val="500"/>
              </a:spcBef>
              <a:spcAft>
                <a:spcPts val="0"/>
              </a:spcAft>
              <a:buClr>
                <a:srgbClr val="97908D"/>
              </a:buClr>
              <a:buSzPts val="1600"/>
              <a:buNone/>
              <a:defRPr sz="1600">
                <a:solidFill>
                  <a:srgbClr val="97908D"/>
                </a:solidFill>
              </a:defRPr>
            </a:lvl9pPr>
          </a:lstStyle>
          <a:p>
            <a:endParaRPr/>
          </a:p>
        </p:txBody>
      </p:sp>
      <p:sp>
        <p:nvSpPr>
          <p:cNvPr id="98" name="Google Shape;98;p10"/>
          <p:cNvSpPr/>
          <p:nvPr/>
        </p:nvSpPr>
        <p:spPr>
          <a:xfrm>
            <a:off x="1" y="1"/>
            <a:ext cx="5306847" cy="4114703"/>
          </a:xfrm>
          <a:custGeom>
            <a:avLst/>
            <a:gdLst/>
            <a:ahLst/>
            <a:cxnLst/>
            <a:rect l="l" t="t" r="r" b="b"/>
            <a:pathLst>
              <a:path w="5306847" h="4114703" extrusionOk="0">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dk1">
              <a:alpha val="1294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99" name="Google Shape;99;p10"/>
          <p:cNvSpPr/>
          <p:nvPr/>
        </p:nvSpPr>
        <p:spPr>
          <a:xfrm>
            <a:off x="5790280" y="0"/>
            <a:ext cx="6401718" cy="6857999"/>
          </a:xfrm>
          <a:custGeom>
            <a:avLst/>
            <a:gdLst/>
            <a:ahLst/>
            <a:cxnLst/>
            <a:rect l="l" t="t" r="r" b="b"/>
            <a:pathLst>
              <a:path w="6401718" h="6857999" extrusionOk="0">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00" name="Google Shape;100;p10"/>
          <p:cNvSpPr/>
          <p:nvPr/>
        </p:nvSpPr>
        <p:spPr>
          <a:xfrm>
            <a:off x="4749567" y="5750376"/>
            <a:ext cx="5273226" cy="1169180"/>
          </a:xfrm>
          <a:custGeom>
            <a:avLst/>
            <a:gdLst/>
            <a:ahLst/>
            <a:cxnLst/>
            <a:rect l="l" t="t" r="r" b="b"/>
            <a:pathLst>
              <a:path w="5273226" h="1169180" extrusionOk="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101" name="Google Shape;101;p10"/>
          <p:cNvSpPr/>
          <p:nvPr/>
        </p:nvSpPr>
        <p:spPr>
          <a:xfrm>
            <a:off x="8006849" y="3200881"/>
            <a:ext cx="4200862" cy="3685693"/>
          </a:xfrm>
          <a:custGeom>
            <a:avLst/>
            <a:gdLst/>
            <a:ahLst/>
            <a:cxnLst/>
            <a:rect l="l" t="t" r="r" b="b"/>
            <a:pathLst>
              <a:path w="4200862" h="3685693" extrusionOk="0">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ill Sans"/>
                <a:ea typeface="Gill Sans"/>
                <a:cs typeface="Gill Sans"/>
                <a:sym typeface="Gill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sp>
        <p:nvSpPr>
          <p:cNvPr id="12" name="Google Shape;12;p1"/>
          <p:cNvSpPr txBox="1">
            <a:spLocks noGrp="1"/>
          </p:cNvSpPr>
          <p:nvPr>
            <p:ph type="dt" idx="10"/>
          </p:nvPr>
        </p:nvSpPr>
        <p:spPr>
          <a:xfrm>
            <a:off x="365760" y="6464808"/>
            <a:ext cx="987552" cy="31089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4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dk1"/>
                </a:solidFill>
                <a:latin typeface="Gill Sans"/>
                <a:ea typeface="Gill Sans"/>
                <a:cs typeface="Gill Sans"/>
                <a:sym typeface="Gill Sans"/>
              </a:defRPr>
            </a:lvl1pPr>
            <a:lvl2pPr marL="0" marR="0" lvl="1" indent="0" algn="r" rtl="0">
              <a:spcBef>
                <a:spcPts val="0"/>
              </a:spcBef>
              <a:buNone/>
              <a:defRPr sz="1400" b="0" i="0" u="none" strike="noStrike" cap="none">
                <a:solidFill>
                  <a:schemeClr val="dk1"/>
                </a:solidFill>
                <a:latin typeface="Gill Sans"/>
                <a:ea typeface="Gill Sans"/>
                <a:cs typeface="Gill Sans"/>
                <a:sym typeface="Gill Sans"/>
              </a:defRPr>
            </a:lvl2pPr>
            <a:lvl3pPr marL="0" marR="0" lvl="2" indent="0" algn="r" rtl="0">
              <a:spcBef>
                <a:spcPts val="0"/>
              </a:spcBef>
              <a:buNone/>
              <a:defRPr sz="1400" b="0" i="0" u="none" strike="noStrike" cap="none">
                <a:solidFill>
                  <a:schemeClr val="dk1"/>
                </a:solidFill>
                <a:latin typeface="Gill Sans"/>
                <a:ea typeface="Gill Sans"/>
                <a:cs typeface="Gill Sans"/>
                <a:sym typeface="Gill Sans"/>
              </a:defRPr>
            </a:lvl3pPr>
            <a:lvl4pPr marL="0" marR="0" lvl="3" indent="0" algn="r" rtl="0">
              <a:spcBef>
                <a:spcPts val="0"/>
              </a:spcBef>
              <a:buNone/>
              <a:defRPr sz="1400" b="0" i="0" u="none" strike="noStrike" cap="none">
                <a:solidFill>
                  <a:schemeClr val="dk1"/>
                </a:solidFill>
                <a:latin typeface="Gill Sans"/>
                <a:ea typeface="Gill Sans"/>
                <a:cs typeface="Gill Sans"/>
                <a:sym typeface="Gill Sans"/>
              </a:defRPr>
            </a:lvl4pPr>
            <a:lvl5pPr marL="0" marR="0" lvl="4" indent="0" algn="r" rtl="0">
              <a:spcBef>
                <a:spcPts val="0"/>
              </a:spcBef>
              <a:buNone/>
              <a:defRPr sz="1400" b="0" i="0" u="none" strike="noStrike" cap="none">
                <a:solidFill>
                  <a:schemeClr val="dk1"/>
                </a:solidFill>
                <a:latin typeface="Gill Sans"/>
                <a:ea typeface="Gill Sans"/>
                <a:cs typeface="Gill Sans"/>
                <a:sym typeface="Gill Sans"/>
              </a:defRPr>
            </a:lvl5pPr>
            <a:lvl6pPr marL="0" marR="0" lvl="5" indent="0" algn="r" rtl="0">
              <a:spcBef>
                <a:spcPts val="0"/>
              </a:spcBef>
              <a:buNone/>
              <a:defRPr sz="1400" b="0" i="0" u="none" strike="noStrike" cap="none">
                <a:solidFill>
                  <a:schemeClr val="dk1"/>
                </a:solidFill>
                <a:latin typeface="Gill Sans"/>
                <a:ea typeface="Gill Sans"/>
                <a:cs typeface="Gill Sans"/>
                <a:sym typeface="Gill Sans"/>
              </a:defRPr>
            </a:lvl6pPr>
            <a:lvl7pPr marL="0" marR="0" lvl="6" indent="0" algn="r" rtl="0">
              <a:spcBef>
                <a:spcPts val="0"/>
              </a:spcBef>
              <a:buNone/>
              <a:defRPr sz="1400" b="0" i="0" u="none" strike="noStrike" cap="none">
                <a:solidFill>
                  <a:schemeClr val="dk1"/>
                </a:solidFill>
                <a:latin typeface="Gill Sans"/>
                <a:ea typeface="Gill Sans"/>
                <a:cs typeface="Gill Sans"/>
                <a:sym typeface="Gill Sans"/>
              </a:defRPr>
            </a:lvl7pPr>
            <a:lvl8pPr marL="0" marR="0" lvl="7" indent="0" algn="r" rtl="0">
              <a:spcBef>
                <a:spcPts val="0"/>
              </a:spcBef>
              <a:buNone/>
              <a:defRPr sz="1400" b="0" i="0" u="none" strike="noStrike" cap="none">
                <a:solidFill>
                  <a:schemeClr val="dk1"/>
                </a:solidFill>
                <a:latin typeface="Gill Sans"/>
                <a:ea typeface="Gill Sans"/>
                <a:cs typeface="Gill Sans"/>
                <a:sym typeface="Gill Sans"/>
              </a:defRPr>
            </a:lvl8pPr>
            <a:lvl9pPr marL="0" marR="0" lvl="8" indent="0" algn="r" rtl="0">
              <a:spcBef>
                <a:spcPts val="0"/>
              </a:spcBef>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cxnSp>
        <p:nvCxnSpPr>
          <p:cNvPr id="15" name="Google Shape;15;p1"/>
          <p:cNvCxnSpPr/>
          <p:nvPr/>
        </p:nvCxnSpPr>
        <p:spPr>
          <a:xfrm>
            <a:off x="0" y="6324600"/>
            <a:ext cx="12192000" cy="0"/>
          </a:xfrm>
          <a:prstGeom prst="straightConnector1">
            <a:avLst/>
          </a:prstGeom>
          <a:noFill/>
          <a:ln w="15875" cap="flat" cmpd="sng">
            <a:solidFill>
              <a:schemeClr val="dk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3.pn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CMC-iv67Jaw?feature=oembed" TargetMode="Externa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211"/>
        <p:cNvGrpSpPr/>
        <p:nvPr/>
      </p:nvGrpSpPr>
      <p:grpSpPr>
        <a:xfrm>
          <a:off x="0" y="0"/>
          <a:ext cx="0" cy="0"/>
          <a:chOff x="0" y="0"/>
          <a:chExt cx="0" cy="0"/>
        </a:xfrm>
      </p:grpSpPr>
      <p:sp>
        <p:nvSpPr>
          <p:cNvPr id="212" name="Google Shape;212;p20"/>
          <p:cNvSpPr txBox="1">
            <a:spLocks noGrp="1"/>
          </p:cNvSpPr>
          <p:nvPr>
            <p:ph type="ctrTitle"/>
          </p:nvPr>
        </p:nvSpPr>
        <p:spPr>
          <a:xfrm>
            <a:off x="1524000" y="1122363"/>
            <a:ext cx="9144000" cy="23876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6000"/>
              <a:buFont typeface="Arial"/>
              <a:buNone/>
            </a:pPr>
            <a:r>
              <a:rPr lang="en-GB" sz="7300" b="1" i="1"/>
              <a:t>A Way Home</a:t>
            </a:r>
            <a:endParaRPr sz="7300" b="1" i="1"/>
          </a:p>
        </p:txBody>
      </p:sp>
      <p:sp>
        <p:nvSpPr>
          <p:cNvPr id="213" name="Google Shape;213;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2"/>
              </a:buClr>
              <a:buSzPts val="2400"/>
              <a:buFont typeface="Arial"/>
              <a:buNone/>
            </a:pPr>
            <a:r>
              <a:rPr lang="en-GB"/>
              <a:t>COMP1869</a:t>
            </a:r>
            <a:endParaRPr sz="2400" b="0" i="0" u="none" strike="noStrike" cap="none">
              <a:solidFill>
                <a:schemeClr val="dk2"/>
              </a:solidFill>
              <a:latin typeface="Gill Sans"/>
              <a:ea typeface="Gill Sans"/>
              <a:cs typeface="Gill Sans"/>
              <a:sym typeface="Gill Sans"/>
            </a:endParaRPr>
          </a:p>
        </p:txBody>
      </p:sp>
      <p:pic>
        <p:nvPicPr>
          <p:cNvPr id="214" name="Google Shape;214;p20"/>
          <p:cNvPicPr preferRelativeResize="0"/>
          <p:nvPr/>
        </p:nvPicPr>
        <p:blipFill>
          <a:blip r:embed="rId3">
            <a:alphaModFix/>
          </a:blip>
          <a:stretch>
            <a:fillRect/>
          </a:stretch>
        </p:blipFill>
        <p:spPr>
          <a:xfrm flipH="1">
            <a:off x="782075" y="3848100"/>
            <a:ext cx="3848100" cy="3009900"/>
          </a:xfrm>
          <a:prstGeom prst="rect">
            <a:avLst/>
          </a:prstGeom>
          <a:noFill/>
          <a:ln>
            <a:noFill/>
          </a:ln>
          <a:effectLst>
            <a:outerShdw blurRad="57150" dist="19050" dir="5400000" algn="bl" rotWithShape="0">
              <a:srgbClr val="000000">
                <a:alpha val="50000"/>
              </a:srgbClr>
            </a:outerShdw>
          </a:effectLst>
        </p:spPr>
      </p:pic>
      <p:pic>
        <p:nvPicPr>
          <p:cNvPr id="215" name="Google Shape;215;p20"/>
          <p:cNvPicPr preferRelativeResize="0"/>
          <p:nvPr/>
        </p:nvPicPr>
        <p:blipFill>
          <a:blip r:embed="rId4">
            <a:alphaModFix/>
          </a:blip>
          <a:stretch>
            <a:fillRect/>
          </a:stretch>
        </p:blipFill>
        <p:spPr>
          <a:xfrm>
            <a:off x="8140600" y="23"/>
            <a:ext cx="4051400" cy="3228450"/>
          </a:xfrm>
          <a:prstGeom prst="rect">
            <a:avLst/>
          </a:prstGeom>
          <a:noFill/>
          <a:ln>
            <a:noFill/>
          </a:ln>
        </p:spPr>
      </p:pic>
      <p:pic>
        <p:nvPicPr>
          <p:cNvPr id="216" name="Google Shape;216;p20"/>
          <p:cNvPicPr preferRelativeResize="0"/>
          <p:nvPr/>
        </p:nvPicPr>
        <p:blipFill>
          <a:blip r:embed="rId4">
            <a:alphaModFix/>
          </a:blip>
          <a:stretch>
            <a:fillRect/>
          </a:stretch>
        </p:blipFill>
        <p:spPr>
          <a:xfrm>
            <a:off x="0" y="13"/>
            <a:ext cx="3048000" cy="2428875"/>
          </a:xfrm>
          <a:prstGeom prst="rect">
            <a:avLst/>
          </a:prstGeom>
          <a:noFill/>
          <a:ln>
            <a:noFill/>
          </a:ln>
        </p:spPr>
      </p:pic>
      <p:pic>
        <p:nvPicPr>
          <p:cNvPr id="217" name="Google Shape;217;p20"/>
          <p:cNvPicPr preferRelativeResize="0"/>
          <p:nvPr/>
        </p:nvPicPr>
        <p:blipFill>
          <a:blip r:embed="rId4">
            <a:alphaModFix/>
          </a:blip>
          <a:stretch>
            <a:fillRect/>
          </a:stretch>
        </p:blipFill>
        <p:spPr>
          <a:xfrm flipH="1">
            <a:off x="2257900" y="12"/>
            <a:ext cx="3988500" cy="3178325"/>
          </a:xfrm>
          <a:prstGeom prst="rect">
            <a:avLst/>
          </a:prstGeom>
          <a:noFill/>
          <a:ln>
            <a:noFill/>
          </a:ln>
        </p:spPr>
      </p:pic>
      <p:pic>
        <p:nvPicPr>
          <p:cNvPr id="218" name="Google Shape;218;p20"/>
          <p:cNvPicPr preferRelativeResize="0"/>
          <p:nvPr/>
        </p:nvPicPr>
        <p:blipFill>
          <a:blip r:embed="rId4">
            <a:alphaModFix/>
          </a:blip>
          <a:stretch>
            <a:fillRect/>
          </a:stretch>
        </p:blipFill>
        <p:spPr>
          <a:xfrm>
            <a:off x="5376100" y="13"/>
            <a:ext cx="3048000" cy="2428875"/>
          </a:xfrm>
          <a:prstGeom prst="rect">
            <a:avLst/>
          </a:prstGeom>
          <a:noFill/>
          <a:ln>
            <a:noFill/>
          </a:ln>
        </p:spPr>
      </p:pic>
      <p:pic>
        <p:nvPicPr>
          <p:cNvPr id="219" name="Google Shape;219;p20"/>
          <p:cNvPicPr preferRelativeResize="0"/>
          <p:nvPr/>
        </p:nvPicPr>
        <p:blipFill>
          <a:blip r:embed="rId3">
            <a:alphaModFix amt="47000"/>
          </a:blip>
          <a:stretch>
            <a:fillRect/>
          </a:stretch>
        </p:blipFill>
        <p:spPr>
          <a:xfrm rot="-3600000">
            <a:off x="9326499" y="1034150"/>
            <a:ext cx="3848099" cy="30098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345"/>
        <p:cNvGrpSpPr/>
        <p:nvPr/>
      </p:nvGrpSpPr>
      <p:grpSpPr>
        <a:xfrm>
          <a:off x="0" y="0"/>
          <a:ext cx="0" cy="0"/>
          <a:chOff x="0" y="0"/>
          <a:chExt cx="0" cy="0"/>
        </a:xfrm>
      </p:grpSpPr>
      <p:sp>
        <p:nvSpPr>
          <p:cNvPr id="346" name="Google Shape;346;p29"/>
          <p:cNvSpPr txBox="1">
            <a:spLocks noGrp="1"/>
          </p:cNvSpPr>
          <p:nvPr>
            <p:ph type="title"/>
          </p:nvPr>
        </p:nvSpPr>
        <p:spPr>
          <a:xfrm>
            <a:off x="566075" y="103350"/>
            <a:ext cx="11449200" cy="1469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Low Fidelity Prototypes:</a:t>
            </a:r>
            <a:br>
              <a:rPr lang="en-GB"/>
            </a:br>
            <a:r>
              <a:rPr lang="en-GB"/>
              <a:t>Gameplay Planning</a:t>
            </a:r>
            <a:endParaRPr/>
          </a:p>
        </p:txBody>
      </p:sp>
      <p:sp>
        <p:nvSpPr>
          <p:cNvPr id="347" name="Google Shape;347;p29"/>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348" name="Google Shape;348;p29"/>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10</a:t>
            </a:fld>
            <a:endParaRPr sz="1400" b="0" i="0" u="none" strike="noStrike" cap="none">
              <a:solidFill>
                <a:schemeClr val="dk1"/>
              </a:solidFill>
              <a:latin typeface="Gill Sans"/>
              <a:ea typeface="Gill Sans"/>
              <a:cs typeface="Gill Sans"/>
              <a:sym typeface="Gill Sans"/>
            </a:endParaRPr>
          </a:p>
        </p:txBody>
      </p:sp>
      <p:pic>
        <p:nvPicPr>
          <p:cNvPr id="349" name="Google Shape;349;p29"/>
          <p:cNvPicPr preferRelativeResize="0"/>
          <p:nvPr/>
        </p:nvPicPr>
        <p:blipFill>
          <a:blip r:embed="rId3">
            <a:alphaModFix/>
          </a:blip>
          <a:stretch>
            <a:fillRect/>
          </a:stretch>
        </p:blipFill>
        <p:spPr>
          <a:xfrm>
            <a:off x="566075" y="1725450"/>
            <a:ext cx="5552573" cy="3123325"/>
          </a:xfrm>
          <a:prstGeom prst="rect">
            <a:avLst/>
          </a:prstGeom>
          <a:noFill/>
          <a:ln>
            <a:noFill/>
          </a:ln>
          <a:effectLst>
            <a:outerShdw blurRad="57150" dist="19050" dir="5400000" algn="bl" rotWithShape="0">
              <a:srgbClr val="000000">
                <a:alpha val="50000"/>
              </a:srgbClr>
            </a:outerShdw>
          </a:effectLst>
        </p:spPr>
      </p:pic>
      <p:pic>
        <p:nvPicPr>
          <p:cNvPr id="350" name="Google Shape;350;p29"/>
          <p:cNvPicPr preferRelativeResize="0"/>
          <p:nvPr/>
        </p:nvPicPr>
        <p:blipFill>
          <a:blip r:embed="rId4">
            <a:alphaModFix/>
          </a:blip>
          <a:stretch>
            <a:fillRect/>
          </a:stretch>
        </p:blipFill>
        <p:spPr>
          <a:xfrm>
            <a:off x="6256373" y="1725450"/>
            <a:ext cx="5552602" cy="31233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355"/>
        <p:cNvGrpSpPr/>
        <p:nvPr/>
      </p:nvGrpSpPr>
      <p:grpSpPr>
        <a:xfrm>
          <a:off x="0" y="0"/>
          <a:ext cx="0" cy="0"/>
          <a:chOff x="0" y="0"/>
          <a:chExt cx="0" cy="0"/>
        </a:xfrm>
      </p:grpSpPr>
      <p:sp>
        <p:nvSpPr>
          <p:cNvPr id="356" name="Google Shape;356;p30"/>
          <p:cNvSpPr txBox="1">
            <a:spLocks noGrp="1"/>
          </p:cNvSpPr>
          <p:nvPr>
            <p:ph type="title"/>
          </p:nvPr>
        </p:nvSpPr>
        <p:spPr>
          <a:xfrm>
            <a:off x="566075" y="103350"/>
            <a:ext cx="11449200" cy="1469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Low Fidelity Prototypes:</a:t>
            </a:r>
            <a:br>
              <a:rPr lang="en-GB"/>
            </a:br>
            <a:r>
              <a:rPr lang="en-GB"/>
              <a:t>Gameplay Planning</a:t>
            </a:r>
            <a:endParaRPr/>
          </a:p>
        </p:txBody>
      </p:sp>
      <p:sp>
        <p:nvSpPr>
          <p:cNvPr id="357" name="Google Shape;357;p30"/>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358" name="Google Shape;358;p30"/>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11</a:t>
            </a:fld>
            <a:endParaRPr sz="1400" b="0" i="0" u="none" strike="noStrike" cap="none">
              <a:solidFill>
                <a:schemeClr val="dk1"/>
              </a:solidFill>
              <a:latin typeface="Gill Sans"/>
              <a:ea typeface="Gill Sans"/>
              <a:cs typeface="Gill Sans"/>
              <a:sym typeface="Gill Sans"/>
            </a:endParaRPr>
          </a:p>
        </p:txBody>
      </p:sp>
      <p:pic>
        <p:nvPicPr>
          <p:cNvPr id="359" name="Google Shape;359;p30"/>
          <p:cNvPicPr preferRelativeResize="0"/>
          <p:nvPr/>
        </p:nvPicPr>
        <p:blipFill>
          <a:blip r:embed="rId3">
            <a:alphaModFix/>
          </a:blip>
          <a:stretch>
            <a:fillRect/>
          </a:stretch>
        </p:blipFill>
        <p:spPr>
          <a:xfrm>
            <a:off x="145800" y="2153650"/>
            <a:ext cx="5552573" cy="3123325"/>
          </a:xfrm>
          <a:prstGeom prst="rect">
            <a:avLst/>
          </a:prstGeom>
          <a:noFill/>
          <a:ln>
            <a:noFill/>
          </a:ln>
          <a:effectLst>
            <a:outerShdw blurRad="57150" dist="19050" dir="5400000" algn="bl" rotWithShape="0">
              <a:srgbClr val="000000">
                <a:alpha val="50000"/>
              </a:srgbClr>
            </a:outerShdw>
          </a:effectLst>
        </p:spPr>
      </p:pic>
      <p:pic>
        <p:nvPicPr>
          <p:cNvPr id="360" name="Google Shape;360;p30"/>
          <p:cNvPicPr preferRelativeResize="0"/>
          <p:nvPr/>
        </p:nvPicPr>
        <p:blipFill>
          <a:blip r:embed="rId4">
            <a:alphaModFix/>
          </a:blip>
          <a:stretch>
            <a:fillRect/>
          </a:stretch>
        </p:blipFill>
        <p:spPr>
          <a:xfrm>
            <a:off x="6493625" y="2114437"/>
            <a:ext cx="5552573" cy="3123338"/>
          </a:xfrm>
          <a:prstGeom prst="rect">
            <a:avLst/>
          </a:prstGeom>
          <a:noFill/>
          <a:ln>
            <a:noFill/>
          </a:ln>
          <a:effectLst>
            <a:outerShdw blurRad="57150" dist="19050" dir="5400000" algn="bl" rotWithShape="0">
              <a:srgbClr val="000000">
                <a:alpha val="50000"/>
              </a:srgbClr>
            </a:outerShdw>
          </a:effectLst>
        </p:spPr>
      </p:pic>
      <p:sp>
        <p:nvSpPr>
          <p:cNvPr id="361" name="Google Shape;361;p30"/>
          <p:cNvSpPr/>
          <p:nvPr/>
        </p:nvSpPr>
        <p:spPr>
          <a:xfrm>
            <a:off x="5795250" y="3534863"/>
            <a:ext cx="601500" cy="3609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366"/>
        <p:cNvGrpSpPr/>
        <p:nvPr/>
      </p:nvGrpSpPr>
      <p:grpSpPr>
        <a:xfrm>
          <a:off x="0" y="0"/>
          <a:ext cx="0" cy="0"/>
          <a:chOff x="0" y="0"/>
          <a:chExt cx="0" cy="0"/>
        </a:xfrm>
      </p:grpSpPr>
      <p:sp>
        <p:nvSpPr>
          <p:cNvPr id="367" name="Google Shape;367;p31"/>
          <p:cNvSpPr txBox="1">
            <a:spLocks noGrp="1"/>
          </p:cNvSpPr>
          <p:nvPr>
            <p:ph type="title"/>
          </p:nvPr>
        </p:nvSpPr>
        <p:spPr>
          <a:xfrm>
            <a:off x="114825" y="102450"/>
            <a:ext cx="7776000" cy="14715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High Fidelity Prototypes:</a:t>
            </a:r>
            <a:br>
              <a:rPr lang="en-GB"/>
            </a:br>
            <a:r>
              <a:rPr lang="en-GB"/>
              <a:t>Animals</a:t>
            </a:r>
            <a:endParaRPr/>
          </a:p>
        </p:txBody>
      </p:sp>
      <p:sp>
        <p:nvSpPr>
          <p:cNvPr id="368" name="Google Shape;368;p31"/>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369" name="Google Shape;369;p31"/>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12</a:t>
            </a:fld>
            <a:endParaRPr sz="1400" b="0" i="0" u="none" strike="noStrike" cap="none">
              <a:solidFill>
                <a:schemeClr val="dk1"/>
              </a:solidFill>
              <a:latin typeface="Gill Sans"/>
              <a:ea typeface="Gill Sans"/>
              <a:cs typeface="Gill Sans"/>
              <a:sym typeface="Gill Sans"/>
            </a:endParaRPr>
          </a:p>
        </p:txBody>
      </p:sp>
      <p:pic>
        <p:nvPicPr>
          <p:cNvPr id="370" name="Google Shape;370;p31"/>
          <p:cNvPicPr preferRelativeResize="0"/>
          <p:nvPr/>
        </p:nvPicPr>
        <p:blipFill rotWithShape="1">
          <a:blip r:embed="rId3">
            <a:alphaModFix/>
          </a:blip>
          <a:srcRect l="64434" t="12899"/>
          <a:stretch/>
        </p:blipFill>
        <p:spPr>
          <a:xfrm>
            <a:off x="385550" y="1620275"/>
            <a:ext cx="2260901" cy="2392641"/>
          </a:xfrm>
          <a:prstGeom prst="rect">
            <a:avLst/>
          </a:prstGeom>
          <a:noFill/>
          <a:ln>
            <a:noFill/>
          </a:ln>
          <a:effectLst>
            <a:outerShdw blurRad="57150" dist="19050" dir="5400000" algn="bl" rotWithShape="0">
              <a:srgbClr val="000000">
                <a:alpha val="50000"/>
              </a:srgbClr>
            </a:outerShdw>
          </a:effectLst>
        </p:spPr>
      </p:pic>
      <p:pic>
        <p:nvPicPr>
          <p:cNvPr id="371" name="Google Shape;371;p31"/>
          <p:cNvPicPr preferRelativeResize="0"/>
          <p:nvPr/>
        </p:nvPicPr>
        <p:blipFill rotWithShape="1">
          <a:blip r:embed="rId3">
            <a:alphaModFix/>
          </a:blip>
          <a:srcRect l="7850" r="62504" b="35620"/>
          <a:stretch/>
        </p:blipFill>
        <p:spPr>
          <a:xfrm>
            <a:off x="385550" y="4059250"/>
            <a:ext cx="2260904" cy="2121750"/>
          </a:xfrm>
          <a:prstGeom prst="rect">
            <a:avLst/>
          </a:prstGeom>
          <a:noFill/>
          <a:ln>
            <a:noFill/>
          </a:ln>
          <a:effectLst>
            <a:outerShdw blurRad="57150" dist="19050" dir="5400000" algn="bl" rotWithShape="0">
              <a:srgbClr val="000000">
                <a:alpha val="50000"/>
              </a:srgbClr>
            </a:outerShdw>
          </a:effectLst>
        </p:spPr>
      </p:pic>
      <p:pic>
        <p:nvPicPr>
          <p:cNvPr id="372" name="Google Shape;372;p31"/>
          <p:cNvPicPr preferRelativeResize="0"/>
          <p:nvPr/>
        </p:nvPicPr>
        <p:blipFill rotWithShape="1">
          <a:blip r:embed="rId4">
            <a:alphaModFix/>
          </a:blip>
          <a:srcRect l="44504" r="2216"/>
          <a:stretch/>
        </p:blipFill>
        <p:spPr>
          <a:xfrm>
            <a:off x="3799828" y="3790300"/>
            <a:ext cx="4391298" cy="2392650"/>
          </a:xfrm>
          <a:prstGeom prst="rect">
            <a:avLst/>
          </a:prstGeom>
          <a:noFill/>
          <a:ln>
            <a:noFill/>
          </a:ln>
          <a:effectLst>
            <a:outerShdw blurRad="57150" dist="19050" dir="5400000" algn="bl" rotWithShape="0">
              <a:srgbClr val="000000">
                <a:alpha val="50000"/>
              </a:srgbClr>
            </a:outerShdw>
          </a:effectLst>
        </p:spPr>
      </p:pic>
      <p:pic>
        <p:nvPicPr>
          <p:cNvPr id="373" name="Google Shape;373;p31"/>
          <p:cNvPicPr preferRelativeResize="0"/>
          <p:nvPr/>
        </p:nvPicPr>
        <p:blipFill rotWithShape="1">
          <a:blip r:embed="rId4">
            <a:alphaModFix/>
          </a:blip>
          <a:srcRect l="4587" t="10759" r="64075" b="22742"/>
          <a:stretch/>
        </p:blipFill>
        <p:spPr>
          <a:xfrm>
            <a:off x="4185500" y="1571350"/>
            <a:ext cx="3438000" cy="2117860"/>
          </a:xfrm>
          <a:prstGeom prst="rect">
            <a:avLst/>
          </a:prstGeom>
          <a:noFill/>
          <a:ln>
            <a:noFill/>
          </a:ln>
          <a:effectLst>
            <a:outerShdw blurRad="57150" dist="19050" dir="5400000" algn="bl" rotWithShape="0">
              <a:srgbClr val="000000">
                <a:alpha val="50000"/>
              </a:srgbClr>
            </a:outerShdw>
          </a:effectLst>
        </p:spPr>
      </p:pic>
      <p:pic>
        <p:nvPicPr>
          <p:cNvPr id="374" name="Google Shape;374;p31"/>
          <p:cNvPicPr preferRelativeResize="0"/>
          <p:nvPr/>
        </p:nvPicPr>
        <p:blipFill rotWithShape="1">
          <a:blip r:embed="rId5">
            <a:alphaModFix/>
          </a:blip>
          <a:srcRect l="69714" t="8457" b="7054"/>
          <a:stretch/>
        </p:blipFill>
        <p:spPr>
          <a:xfrm>
            <a:off x="9615225" y="1571338"/>
            <a:ext cx="2260900" cy="2397864"/>
          </a:xfrm>
          <a:prstGeom prst="rect">
            <a:avLst/>
          </a:prstGeom>
          <a:noFill/>
          <a:ln>
            <a:noFill/>
          </a:ln>
          <a:effectLst>
            <a:outerShdw blurRad="57150" dist="19050" dir="5400000" algn="bl" rotWithShape="0">
              <a:srgbClr val="000000">
                <a:alpha val="50000"/>
              </a:srgbClr>
            </a:outerShdw>
          </a:effectLst>
        </p:spPr>
      </p:pic>
      <p:pic>
        <p:nvPicPr>
          <p:cNvPr id="375" name="Google Shape;375;p31"/>
          <p:cNvPicPr preferRelativeResize="0"/>
          <p:nvPr/>
        </p:nvPicPr>
        <p:blipFill rotWithShape="1">
          <a:blip r:embed="rId5">
            <a:alphaModFix/>
          </a:blip>
          <a:srcRect l="9149" r="66517" b="38714"/>
          <a:stretch/>
        </p:blipFill>
        <p:spPr>
          <a:xfrm>
            <a:off x="9637775" y="4061200"/>
            <a:ext cx="2215799" cy="212174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380"/>
        <p:cNvGrpSpPr/>
        <p:nvPr/>
      </p:nvGrpSpPr>
      <p:grpSpPr>
        <a:xfrm>
          <a:off x="0" y="0"/>
          <a:ext cx="0" cy="0"/>
          <a:chOff x="0" y="0"/>
          <a:chExt cx="0" cy="0"/>
        </a:xfrm>
      </p:grpSpPr>
      <p:sp>
        <p:nvSpPr>
          <p:cNvPr id="381" name="Google Shape;381;p32"/>
          <p:cNvSpPr txBox="1">
            <a:spLocks noGrp="1"/>
          </p:cNvSpPr>
          <p:nvPr>
            <p:ph type="title"/>
          </p:nvPr>
        </p:nvSpPr>
        <p:spPr>
          <a:xfrm>
            <a:off x="114825" y="102450"/>
            <a:ext cx="7776000" cy="14715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High Fidelity Prototypes:</a:t>
            </a:r>
            <a:br>
              <a:rPr lang="en-GB"/>
            </a:br>
            <a:r>
              <a:rPr lang="en-GB"/>
              <a:t>Museum of the Home</a:t>
            </a:r>
            <a:endParaRPr/>
          </a:p>
        </p:txBody>
      </p:sp>
      <p:sp>
        <p:nvSpPr>
          <p:cNvPr id="382" name="Google Shape;382;p32"/>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383" name="Google Shape;383;p32"/>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13</a:t>
            </a:fld>
            <a:endParaRPr sz="1400" b="0" i="0" u="none" strike="noStrike" cap="none">
              <a:solidFill>
                <a:schemeClr val="dk1"/>
              </a:solidFill>
              <a:latin typeface="Gill Sans"/>
              <a:ea typeface="Gill Sans"/>
              <a:cs typeface="Gill Sans"/>
              <a:sym typeface="Gill Sans"/>
            </a:endParaRPr>
          </a:p>
        </p:txBody>
      </p:sp>
      <p:pic>
        <p:nvPicPr>
          <p:cNvPr id="384" name="Google Shape;384;p32"/>
          <p:cNvPicPr preferRelativeResize="0"/>
          <p:nvPr/>
        </p:nvPicPr>
        <p:blipFill rotWithShape="1">
          <a:blip r:embed="rId3">
            <a:alphaModFix/>
          </a:blip>
          <a:srcRect l="1738" r="4812"/>
          <a:stretch/>
        </p:blipFill>
        <p:spPr>
          <a:xfrm>
            <a:off x="1063100" y="1816200"/>
            <a:ext cx="10142001" cy="4138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389"/>
        <p:cNvGrpSpPr/>
        <p:nvPr/>
      </p:nvGrpSpPr>
      <p:grpSpPr>
        <a:xfrm>
          <a:off x="0" y="0"/>
          <a:ext cx="0" cy="0"/>
          <a:chOff x="0" y="0"/>
          <a:chExt cx="0" cy="0"/>
        </a:xfrm>
      </p:grpSpPr>
      <p:sp>
        <p:nvSpPr>
          <p:cNvPr id="390" name="Google Shape;390;p33"/>
          <p:cNvSpPr txBox="1">
            <a:spLocks noGrp="1"/>
          </p:cNvSpPr>
          <p:nvPr>
            <p:ph type="title"/>
          </p:nvPr>
        </p:nvSpPr>
        <p:spPr>
          <a:xfrm>
            <a:off x="114825" y="102450"/>
            <a:ext cx="7776000" cy="14715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High Fidelity Prototypes:</a:t>
            </a:r>
            <a:br>
              <a:rPr lang="en-GB"/>
            </a:br>
            <a:r>
              <a:rPr lang="en-GB"/>
              <a:t>Museum of the Home</a:t>
            </a:r>
            <a:endParaRPr/>
          </a:p>
        </p:txBody>
      </p:sp>
      <p:sp>
        <p:nvSpPr>
          <p:cNvPr id="391" name="Google Shape;391;p33"/>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392" name="Google Shape;392;p33"/>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14</a:t>
            </a:fld>
            <a:endParaRPr sz="1400" b="0" i="0" u="none" strike="noStrike" cap="none">
              <a:solidFill>
                <a:schemeClr val="dk1"/>
              </a:solidFill>
              <a:latin typeface="Gill Sans"/>
              <a:ea typeface="Gill Sans"/>
              <a:cs typeface="Gill Sans"/>
              <a:sym typeface="Gill Sans"/>
            </a:endParaRPr>
          </a:p>
        </p:txBody>
      </p:sp>
      <p:pic>
        <p:nvPicPr>
          <p:cNvPr id="393" name="Google Shape;393;p33"/>
          <p:cNvPicPr preferRelativeResize="0"/>
          <p:nvPr/>
        </p:nvPicPr>
        <p:blipFill rotWithShape="1">
          <a:blip r:embed="rId3">
            <a:alphaModFix/>
          </a:blip>
          <a:srcRect l="18418" t="10633" r="23660" b="40789"/>
          <a:stretch/>
        </p:blipFill>
        <p:spPr>
          <a:xfrm>
            <a:off x="855025" y="1749572"/>
            <a:ext cx="10613076" cy="41564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398"/>
        <p:cNvGrpSpPr/>
        <p:nvPr/>
      </p:nvGrpSpPr>
      <p:grpSpPr>
        <a:xfrm>
          <a:off x="0" y="0"/>
          <a:ext cx="0" cy="0"/>
          <a:chOff x="0" y="0"/>
          <a:chExt cx="0" cy="0"/>
        </a:xfrm>
      </p:grpSpPr>
      <p:sp>
        <p:nvSpPr>
          <p:cNvPr id="399" name="Google Shape;399;p34"/>
          <p:cNvSpPr txBox="1">
            <a:spLocks noGrp="1"/>
          </p:cNvSpPr>
          <p:nvPr>
            <p:ph type="title"/>
          </p:nvPr>
        </p:nvSpPr>
        <p:spPr>
          <a:xfrm>
            <a:off x="114825" y="102450"/>
            <a:ext cx="7776000" cy="14715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High Fidelity Prototypes:</a:t>
            </a:r>
            <a:br>
              <a:rPr lang="en-GB"/>
            </a:br>
            <a:r>
              <a:rPr lang="en-GB"/>
              <a:t>Museum of the Home</a:t>
            </a:r>
            <a:endParaRPr/>
          </a:p>
        </p:txBody>
      </p:sp>
      <p:sp>
        <p:nvSpPr>
          <p:cNvPr id="400" name="Google Shape;400;p34"/>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401" name="Google Shape;401;p34"/>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15</a:t>
            </a:fld>
            <a:endParaRPr sz="1400" b="0" i="0" u="none" strike="noStrike" cap="none">
              <a:solidFill>
                <a:schemeClr val="dk1"/>
              </a:solidFill>
              <a:latin typeface="Gill Sans"/>
              <a:ea typeface="Gill Sans"/>
              <a:cs typeface="Gill Sans"/>
              <a:sym typeface="Gill Sans"/>
            </a:endParaRPr>
          </a:p>
        </p:txBody>
      </p:sp>
      <p:pic>
        <p:nvPicPr>
          <p:cNvPr id="402" name="Google Shape;402;p34"/>
          <p:cNvPicPr preferRelativeResize="0"/>
          <p:nvPr/>
        </p:nvPicPr>
        <p:blipFill rotWithShape="1">
          <a:blip r:embed="rId3">
            <a:alphaModFix/>
          </a:blip>
          <a:srcRect l="22246" t="17107" r="30829" b="56066"/>
          <a:stretch/>
        </p:blipFill>
        <p:spPr>
          <a:xfrm>
            <a:off x="300813" y="4064775"/>
            <a:ext cx="6621127" cy="1767551"/>
          </a:xfrm>
          <a:prstGeom prst="rect">
            <a:avLst/>
          </a:prstGeom>
          <a:noFill/>
          <a:ln>
            <a:noFill/>
          </a:ln>
          <a:effectLst>
            <a:outerShdw blurRad="57150" dist="19050" dir="5400000" algn="bl" rotWithShape="0">
              <a:srgbClr val="000000">
                <a:alpha val="50000"/>
              </a:srgbClr>
            </a:outerShdw>
          </a:effectLst>
        </p:spPr>
      </p:pic>
      <p:pic>
        <p:nvPicPr>
          <p:cNvPr id="403" name="Google Shape;403;p34"/>
          <p:cNvPicPr preferRelativeResize="0"/>
          <p:nvPr/>
        </p:nvPicPr>
        <p:blipFill rotWithShape="1">
          <a:blip r:embed="rId4">
            <a:alphaModFix/>
          </a:blip>
          <a:srcRect l="6857" t="15317" r="22814" b="35933"/>
          <a:stretch/>
        </p:blipFill>
        <p:spPr>
          <a:xfrm>
            <a:off x="267588" y="1573950"/>
            <a:ext cx="6687551" cy="1767550"/>
          </a:xfrm>
          <a:prstGeom prst="rect">
            <a:avLst/>
          </a:prstGeom>
          <a:noFill/>
          <a:ln>
            <a:noFill/>
          </a:ln>
          <a:effectLst>
            <a:outerShdw blurRad="57150" dist="19050" dir="5400000" algn="bl" rotWithShape="0">
              <a:srgbClr val="000000">
                <a:alpha val="50000"/>
              </a:srgbClr>
            </a:outerShdw>
          </a:effectLst>
        </p:spPr>
      </p:pic>
      <p:pic>
        <p:nvPicPr>
          <p:cNvPr id="404" name="Google Shape;404;p34"/>
          <p:cNvPicPr preferRelativeResize="0"/>
          <p:nvPr/>
        </p:nvPicPr>
        <p:blipFill>
          <a:blip r:embed="rId5">
            <a:alphaModFix/>
          </a:blip>
          <a:stretch>
            <a:fillRect/>
          </a:stretch>
        </p:blipFill>
        <p:spPr>
          <a:xfrm>
            <a:off x="7483025" y="1573950"/>
            <a:ext cx="4532250" cy="2266125"/>
          </a:xfrm>
          <a:prstGeom prst="rect">
            <a:avLst/>
          </a:prstGeom>
          <a:noFill/>
          <a:ln>
            <a:noFill/>
          </a:ln>
          <a:effectLst>
            <a:outerShdw blurRad="57150" dist="19050" dir="5400000" algn="bl" rotWithShape="0">
              <a:srgbClr val="000000">
                <a:alpha val="50000"/>
              </a:srgbClr>
            </a:outerShdw>
          </a:effectLst>
        </p:spPr>
      </p:pic>
      <p:sp>
        <p:nvSpPr>
          <p:cNvPr id="405" name="Google Shape;405;p34"/>
          <p:cNvSpPr txBox="1"/>
          <p:nvPr/>
        </p:nvSpPr>
        <p:spPr>
          <a:xfrm>
            <a:off x="8988088" y="1207075"/>
            <a:ext cx="1834800" cy="7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Gill Sans"/>
                <a:ea typeface="Gill Sans"/>
                <a:cs typeface="Gill Sans"/>
                <a:sym typeface="Gill Sans"/>
              </a:rPr>
              <a:t>(References)</a:t>
            </a:r>
            <a:endParaRPr>
              <a:solidFill>
                <a:schemeClr val="dk1"/>
              </a:solidFill>
              <a:latin typeface="Gill Sans"/>
              <a:ea typeface="Gill Sans"/>
              <a:cs typeface="Gill Sans"/>
              <a:sym typeface="Gill Sans"/>
            </a:endParaRPr>
          </a:p>
        </p:txBody>
      </p:sp>
      <p:pic>
        <p:nvPicPr>
          <p:cNvPr id="406" name="Google Shape;406;p34"/>
          <p:cNvPicPr preferRelativeResize="0"/>
          <p:nvPr/>
        </p:nvPicPr>
        <p:blipFill>
          <a:blip r:embed="rId6">
            <a:alphaModFix/>
          </a:blip>
          <a:stretch>
            <a:fillRect/>
          </a:stretch>
        </p:blipFill>
        <p:spPr>
          <a:xfrm>
            <a:off x="7825402" y="3904337"/>
            <a:ext cx="3847493" cy="2205545"/>
          </a:xfrm>
          <a:prstGeom prst="rect">
            <a:avLst/>
          </a:prstGeom>
          <a:noFill/>
          <a:ln>
            <a:noFill/>
          </a:ln>
          <a:effectLst>
            <a:outerShdw blurRad="57150" dist="19050" dir="5400000" algn="bl" rotWithShape="0">
              <a:srgbClr val="000000">
                <a:alpha val="50000"/>
              </a:srgbClr>
            </a:outerShdw>
          </a:effectLst>
        </p:spPr>
      </p:pic>
      <p:sp>
        <p:nvSpPr>
          <p:cNvPr id="407" name="Google Shape;407;p34"/>
          <p:cNvSpPr/>
          <p:nvPr/>
        </p:nvSpPr>
        <p:spPr>
          <a:xfrm rot="10800000">
            <a:off x="7072921" y="4687890"/>
            <a:ext cx="601500" cy="3609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408" name="Google Shape;408;p34"/>
          <p:cNvSpPr/>
          <p:nvPr/>
        </p:nvSpPr>
        <p:spPr>
          <a:xfrm rot="10800000">
            <a:off x="6981937" y="2496575"/>
            <a:ext cx="474300" cy="3207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71021" y="162600"/>
            <a:ext cx="12020365" cy="67190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4800"/>
              <a:buFont typeface="Arial"/>
              <a:buNone/>
            </a:pPr>
            <a:r>
              <a:rPr lang="en-GB" sz="3600" dirty="0"/>
              <a:t>High Fidelity Prototypes: Unity Prototype</a:t>
            </a:r>
            <a:endParaRPr sz="3600" dirty="0"/>
          </a:p>
        </p:txBody>
      </p:sp>
      <p:sp>
        <p:nvSpPr>
          <p:cNvPr id="415" name="Google Shape;415;p35"/>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416" name="Google Shape;416;p35"/>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16</a:t>
            </a:fld>
            <a:endParaRPr sz="1400" b="0" i="0" u="none" strike="noStrike" cap="none">
              <a:solidFill>
                <a:schemeClr val="dk1"/>
              </a:solidFill>
              <a:latin typeface="Gill Sans"/>
              <a:ea typeface="Gill Sans"/>
              <a:cs typeface="Gill Sans"/>
              <a:sym typeface="Gill Sans"/>
            </a:endParaRPr>
          </a:p>
        </p:txBody>
      </p:sp>
      <p:pic>
        <p:nvPicPr>
          <p:cNvPr id="2" name="Online Media 1" title="Prototype Footage">
            <a:hlinkClick r:id="" action="ppaction://media"/>
            <a:extLst>
              <a:ext uri="{FF2B5EF4-FFF2-40B4-BE49-F238E27FC236}">
                <a16:creationId xmlns:a16="http://schemas.microsoft.com/office/drawing/2014/main" id="{F1A1EE2C-529D-F9D0-1BE3-0F3472146E78}"/>
              </a:ext>
            </a:extLst>
          </p:cNvPr>
          <p:cNvPicPr>
            <a:picLocks noRot="1" noChangeAspect="1"/>
          </p:cNvPicPr>
          <p:nvPr>
            <a:videoFile r:link="rId1"/>
          </p:nvPr>
        </p:nvPicPr>
        <p:blipFill>
          <a:blip r:embed="rId4"/>
          <a:stretch>
            <a:fillRect/>
          </a:stretch>
        </p:blipFill>
        <p:spPr>
          <a:xfrm>
            <a:off x="1544714" y="919996"/>
            <a:ext cx="8881427" cy="5018007"/>
          </a:xfrm>
          <a:prstGeom prst="rect">
            <a:avLst/>
          </a:prstGeom>
        </p:spPr>
      </p:pic>
    </p:spTree>
    <p:extLst>
      <p:ext uri="{BB962C8B-B14F-4D97-AF65-F5344CB8AC3E}">
        <p14:creationId xmlns:p14="http://schemas.microsoft.com/office/powerpoint/2010/main" val="94568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422"/>
        <p:cNvGrpSpPr/>
        <p:nvPr/>
      </p:nvGrpSpPr>
      <p:grpSpPr>
        <a:xfrm>
          <a:off x="0" y="0"/>
          <a:ext cx="0" cy="0"/>
          <a:chOff x="0" y="0"/>
          <a:chExt cx="0" cy="0"/>
        </a:xfrm>
      </p:grpSpPr>
      <p:sp>
        <p:nvSpPr>
          <p:cNvPr id="423" name="Google Shape;423;p36"/>
          <p:cNvSpPr txBox="1">
            <a:spLocks noGrp="1"/>
          </p:cNvSpPr>
          <p:nvPr>
            <p:ph type="title"/>
          </p:nvPr>
        </p:nvSpPr>
        <p:spPr>
          <a:xfrm>
            <a:off x="252550" y="301125"/>
            <a:ext cx="11423700" cy="875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Our Project Plan Going Forward</a:t>
            </a:r>
            <a:endParaRPr/>
          </a:p>
        </p:txBody>
      </p:sp>
      <p:sp>
        <p:nvSpPr>
          <p:cNvPr id="424" name="Google Shape;424;p36"/>
          <p:cNvSpPr txBox="1">
            <a:spLocks noGrp="1"/>
          </p:cNvSpPr>
          <p:nvPr>
            <p:ph type="body" idx="1"/>
          </p:nvPr>
        </p:nvSpPr>
        <p:spPr>
          <a:xfrm>
            <a:off x="252550" y="1634925"/>
            <a:ext cx="5516700" cy="45333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lnSpc>
                <a:spcPct val="100000"/>
              </a:lnSpc>
              <a:spcBef>
                <a:spcPts val="0"/>
              </a:spcBef>
              <a:spcAft>
                <a:spcPts val="0"/>
              </a:spcAft>
              <a:buNone/>
            </a:pPr>
            <a:r>
              <a:rPr lang="en-GB" u="sng"/>
              <a:t>Must Have</a:t>
            </a:r>
            <a:br>
              <a:rPr lang="en-GB"/>
            </a:br>
            <a:r>
              <a:rPr lang="en-GB"/>
              <a:t>-A level (sandbox) for all 3 characters to play in</a:t>
            </a:r>
            <a:br>
              <a:rPr lang="en-GB"/>
            </a:br>
            <a:r>
              <a:rPr lang="en-GB"/>
              <a:t>-All 3 animals playable, with animations and sound effects</a:t>
            </a:r>
            <a:br>
              <a:rPr lang="en-GB"/>
            </a:br>
            <a:r>
              <a:rPr lang="en-GB"/>
              <a:t>-Simplistic, accessible controls</a:t>
            </a:r>
            <a:br>
              <a:rPr lang="en-GB"/>
            </a:br>
            <a:r>
              <a:rPr lang="en-GB"/>
              <a:t>-Mobile Support</a:t>
            </a:r>
            <a:br>
              <a:rPr lang="en-GB"/>
            </a:br>
            <a:r>
              <a:rPr lang="en-GB"/>
              <a:t>-Simple UI to convey what to do</a:t>
            </a:r>
            <a:br>
              <a:rPr lang="en-GB"/>
            </a:br>
            <a:r>
              <a:rPr lang="en-GB"/>
              <a:t>-Educational descriptions of the environment</a:t>
            </a:r>
            <a:br>
              <a:rPr lang="en-GB"/>
            </a:br>
            <a:r>
              <a:rPr lang="en-GB"/>
              <a:t>-A friendly, inviting presentation. </a:t>
            </a:r>
            <a:r>
              <a:rPr lang="en-GB" i="1"/>
              <a:t>Shouldn’t be scary! </a:t>
            </a:r>
            <a:br>
              <a:rPr lang="en-GB"/>
            </a:br>
            <a:r>
              <a:rPr lang="en-GB"/>
              <a:t>-Low-Poly art style</a:t>
            </a:r>
            <a:br>
              <a:rPr lang="en-GB"/>
            </a:br>
            <a:r>
              <a:rPr lang="en-GB"/>
              <a:t>-Models have compatibility with the PlayCanvas Engine</a:t>
            </a:r>
            <a:br>
              <a:rPr lang="en-GB"/>
            </a:br>
            <a:r>
              <a:rPr lang="en-GB"/>
              <a:t>-A Museum of the Home model the player can visit (Exterior)</a:t>
            </a:r>
            <a:br>
              <a:rPr lang="en-GB"/>
            </a:br>
            <a:br>
              <a:rPr lang="en-GB"/>
            </a:br>
            <a:r>
              <a:rPr lang="en-GB" u="sng"/>
              <a:t>Should Have</a:t>
            </a:r>
            <a:br>
              <a:rPr lang="en-GB"/>
            </a:br>
            <a:r>
              <a:rPr lang="en-GB"/>
              <a:t>-Individual Levels</a:t>
            </a:r>
            <a:br>
              <a:rPr lang="en-GB"/>
            </a:br>
            <a:r>
              <a:rPr lang="en-GB"/>
              <a:t>-Cutscenes/Transitions when swapping characters</a:t>
            </a:r>
            <a:br>
              <a:rPr lang="en-GB"/>
            </a:br>
            <a:r>
              <a:rPr lang="en-GB"/>
              <a:t>-Atmospheric lighting, sounds, other beauty-related effects</a:t>
            </a:r>
            <a:br>
              <a:rPr lang="en-GB"/>
            </a:br>
            <a:r>
              <a:rPr lang="en-GB"/>
              <a:t>-QR Codes in-game linking to educational resources</a:t>
            </a:r>
            <a:br>
              <a:rPr lang="en-GB"/>
            </a:br>
            <a:r>
              <a:rPr lang="en-GB"/>
              <a:t>-“Real”QR Codes you can scan to open up the game on your phone </a:t>
            </a:r>
            <a:endParaRPr/>
          </a:p>
        </p:txBody>
      </p:sp>
      <p:sp>
        <p:nvSpPr>
          <p:cNvPr id="425" name="Google Shape;425;p36"/>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426" name="Google Shape;426;p36"/>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17</a:t>
            </a:fld>
            <a:endParaRPr sz="1400" b="0" i="0" u="none" strike="noStrike" cap="none">
              <a:solidFill>
                <a:schemeClr val="dk1"/>
              </a:solidFill>
              <a:latin typeface="Gill Sans"/>
              <a:ea typeface="Gill Sans"/>
              <a:cs typeface="Gill Sans"/>
              <a:sym typeface="Gill Sans"/>
            </a:endParaRPr>
          </a:p>
        </p:txBody>
      </p:sp>
      <p:sp>
        <p:nvSpPr>
          <p:cNvPr id="427" name="Google Shape;427;p36"/>
          <p:cNvSpPr txBox="1">
            <a:spLocks noGrp="1"/>
          </p:cNvSpPr>
          <p:nvPr>
            <p:ph type="body" idx="1"/>
          </p:nvPr>
        </p:nvSpPr>
        <p:spPr>
          <a:xfrm>
            <a:off x="5769275" y="1797050"/>
            <a:ext cx="6246000" cy="4533300"/>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00000"/>
              </a:lnSpc>
              <a:spcBef>
                <a:spcPts val="0"/>
              </a:spcBef>
              <a:spcAft>
                <a:spcPts val="0"/>
              </a:spcAft>
              <a:buNone/>
            </a:pPr>
            <a:r>
              <a:rPr lang="en-GB" u="sng"/>
              <a:t>Could Have</a:t>
            </a:r>
            <a:br>
              <a:rPr lang="en-GB"/>
            </a:br>
            <a:r>
              <a:rPr lang="en-GB"/>
              <a:t>-More fleshed out individual levels</a:t>
            </a:r>
            <a:br>
              <a:rPr lang="en-GB"/>
            </a:br>
            <a:r>
              <a:rPr lang="en-GB"/>
              <a:t>-Colour-blind accessibility</a:t>
            </a:r>
            <a:br>
              <a:rPr lang="en-GB"/>
            </a:br>
            <a:r>
              <a:rPr lang="en-GB"/>
              <a:t>-More complex </a:t>
            </a:r>
            <a:r>
              <a:rPr lang="en-GB" i="1"/>
              <a:t>cosmetic </a:t>
            </a:r>
            <a:r>
              <a:rPr lang="en-GB"/>
              <a:t>mechanics, such as birds flocking more realistically, weather effects, realistic pedestrian crowds moving around etc. to enhance the experience without actually complicating it for the user</a:t>
            </a:r>
            <a:br>
              <a:rPr lang="en-GB"/>
            </a:br>
            <a:br>
              <a:rPr lang="en-GB"/>
            </a:br>
            <a:r>
              <a:rPr lang="en-GB" u="sng"/>
              <a:t>Won’t Have</a:t>
            </a:r>
            <a:endParaRPr u="sng"/>
          </a:p>
          <a:p>
            <a:pPr marL="0" marR="0" lvl="0" indent="0" algn="l" rtl="0">
              <a:lnSpc>
                <a:spcPct val="100000"/>
              </a:lnSpc>
              <a:spcBef>
                <a:spcPts val="0"/>
              </a:spcBef>
              <a:spcAft>
                <a:spcPts val="0"/>
              </a:spcAft>
              <a:buNone/>
            </a:pPr>
            <a:r>
              <a:rPr lang="en-GB"/>
              <a:t>-Multiplayer</a:t>
            </a:r>
            <a:br>
              <a:rPr lang="en-GB"/>
            </a:br>
            <a:r>
              <a:rPr lang="en-GB"/>
              <a:t>-A narrator</a:t>
            </a:r>
            <a:br>
              <a:rPr lang="en-GB"/>
            </a:br>
            <a:r>
              <a:rPr lang="en-GB"/>
              <a:t>-Complex mechanics</a:t>
            </a:r>
            <a:br>
              <a:rPr lang="en-GB"/>
            </a:br>
            <a:r>
              <a:rPr lang="en-GB"/>
              <a:t>-Lots of UI</a:t>
            </a:r>
            <a:br>
              <a:rPr lang="en-GB"/>
            </a:br>
            <a:r>
              <a:rPr lang="en-GB"/>
              <a:t>-The interior of the Museum modelled out/accessible</a:t>
            </a:r>
            <a:br>
              <a:rPr lang="en-GB"/>
            </a:br>
            <a:r>
              <a:rPr lang="en-GB"/>
              <a:t>-An actual AR game. It </a:t>
            </a:r>
            <a:r>
              <a:rPr lang="en-GB" i="1"/>
              <a:t>is </a:t>
            </a:r>
            <a:r>
              <a:rPr lang="en-GB"/>
              <a:t>a mobile game, with models built for usage by the </a:t>
            </a:r>
            <a:r>
              <a:rPr lang="en-GB" i="1"/>
              <a:t>CLIENT </a:t>
            </a:r>
            <a:r>
              <a:rPr lang="en-GB"/>
              <a:t>in an </a:t>
            </a:r>
            <a:r>
              <a:rPr lang="en-GB" i="1"/>
              <a:t>AR environment</a:t>
            </a:r>
            <a:r>
              <a:rPr lang="en-GB"/>
              <a:t>, and </a:t>
            </a:r>
            <a:r>
              <a:rPr lang="en-GB" i="1"/>
              <a:t>slight AR references</a:t>
            </a:r>
            <a:r>
              <a:rPr lang="en-GB"/>
              <a:t> with the QR codes, but no more AR than that.</a:t>
            </a:r>
            <a:br>
              <a:rPr lang="en-GB"/>
            </a:br>
            <a:r>
              <a:rPr lang="en-GB"/>
              <a:t>-More playable characters besides the initial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224"/>
        <p:cNvGrpSpPr/>
        <p:nvPr/>
      </p:nvGrpSpPr>
      <p:grpSpPr>
        <a:xfrm>
          <a:off x="0" y="0"/>
          <a:ext cx="0" cy="0"/>
          <a:chOff x="0" y="0"/>
          <a:chExt cx="0" cy="0"/>
        </a:xfrm>
      </p:grpSpPr>
      <p:sp>
        <p:nvSpPr>
          <p:cNvPr id="225" name="Google Shape;225;p21"/>
          <p:cNvSpPr txBox="1">
            <a:spLocks noGrp="1"/>
          </p:cNvSpPr>
          <p:nvPr>
            <p:ph type="title"/>
          </p:nvPr>
        </p:nvSpPr>
        <p:spPr>
          <a:xfrm>
            <a:off x="576247" y="161538"/>
            <a:ext cx="10515600" cy="676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800"/>
              <a:buFont typeface="Arial"/>
              <a:buNone/>
            </a:pPr>
            <a:r>
              <a:rPr lang="en-GB" b="1"/>
              <a:t>The Team!</a:t>
            </a:r>
            <a:endParaRPr b="1"/>
          </a:p>
        </p:txBody>
      </p:sp>
      <p:grpSp>
        <p:nvGrpSpPr>
          <p:cNvPr id="226" name="Google Shape;226;p21"/>
          <p:cNvGrpSpPr/>
          <p:nvPr/>
        </p:nvGrpSpPr>
        <p:grpSpPr>
          <a:xfrm>
            <a:off x="170950" y="889650"/>
            <a:ext cx="8000658" cy="5296570"/>
            <a:chOff x="0" y="473"/>
            <a:chExt cx="10920909" cy="3875728"/>
          </a:xfrm>
        </p:grpSpPr>
        <p:cxnSp>
          <p:nvCxnSpPr>
            <p:cNvPr id="227" name="Google Shape;227;p21"/>
            <p:cNvCxnSpPr/>
            <p:nvPr/>
          </p:nvCxnSpPr>
          <p:spPr>
            <a:xfrm>
              <a:off x="0" y="473"/>
              <a:ext cx="10920909" cy="0"/>
            </a:xfrm>
            <a:prstGeom prst="straightConnector1">
              <a:avLst/>
            </a:prstGeom>
            <a:gradFill>
              <a:gsLst>
                <a:gs pos="0">
                  <a:srgbClr val="E9DFDC"/>
                </a:gs>
                <a:gs pos="50000">
                  <a:srgbClr val="E5D9D3"/>
                </a:gs>
                <a:gs pos="100000">
                  <a:srgbClr val="CBBFB9"/>
                </a:gs>
              </a:gsLst>
              <a:lin ang="5400000" scaled="0"/>
            </a:gradFill>
            <a:ln>
              <a:noFill/>
            </a:ln>
          </p:spPr>
        </p:cxnSp>
        <p:sp>
          <p:nvSpPr>
            <p:cNvPr id="228" name="Google Shape;228;p21"/>
            <p:cNvSpPr/>
            <p:nvPr/>
          </p:nvSpPr>
          <p:spPr>
            <a:xfrm>
              <a:off x="0" y="473"/>
              <a:ext cx="3530550" cy="7751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txBox="1"/>
            <p:nvPr/>
          </p:nvSpPr>
          <p:spPr>
            <a:xfrm>
              <a:off x="0" y="473"/>
              <a:ext cx="3530550" cy="775145"/>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1"/>
                </a:buClr>
                <a:buSzPts val="2000"/>
                <a:buFont typeface="Gill Sans"/>
                <a:buNone/>
              </a:pPr>
              <a:r>
                <a:rPr lang="en-GB" sz="2000" b="0" i="0" u="none" strike="noStrike" cap="none">
                  <a:solidFill>
                    <a:schemeClr val="dk1"/>
                  </a:solidFill>
                  <a:latin typeface="Gill Sans"/>
                  <a:ea typeface="Gill Sans"/>
                  <a:cs typeface="Gill Sans"/>
                  <a:sym typeface="Gill Sans"/>
                </a:rPr>
                <a:t>Project Lead, Modelling</a:t>
              </a:r>
              <a:endParaRPr/>
            </a:p>
          </p:txBody>
        </p:sp>
        <p:sp>
          <p:nvSpPr>
            <p:cNvPr id="230" name="Google Shape;230;p21"/>
            <p:cNvSpPr/>
            <p:nvPr/>
          </p:nvSpPr>
          <p:spPr>
            <a:xfrm>
              <a:off x="3669088" y="35672"/>
              <a:ext cx="7250140" cy="7039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txBox="1"/>
            <p:nvPr/>
          </p:nvSpPr>
          <p:spPr>
            <a:xfrm>
              <a:off x="3569674" y="35675"/>
              <a:ext cx="1443000" cy="7041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2"/>
                </a:buClr>
                <a:buSzPts val="1800"/>
                <a:buFont typeface="Gill Sans"/>
                <a:buNone/>
              </a:pPr>
              <a:r>
                <a:rPr lang="en-GB" sz="1800" b="1">
                  <a:solidFill>
                    <a:schemeClr val="accent2"/>
                  </a:solidFill>
                  <a:latin typeface="Gill Sans"/>
                  <a:ea typeface="Gill Sans"/>
                  <a:cs typeface="Gill Sans"/>
                  <a:sym typeface="Gill Sans"/>
                </a:rPr>
                <a:t>Rhys</a:t>
              </a:r>
              <a:endParaRPr/>
            </a:p>
          </p:txBody>
        </p:sp>
        <p:cxnSp>
          <p:nvCxnSpPr>
            <p:cNvPr id="232" name="Google Shape;232;p21"/>
            <p:cNvCxnSpPr/>
            <p:nvPr/>
          </p:nvCxnSpPr>
          <p:spPr>
            <a:xfrm>
              <a:off x="3530550" y="739662"/>
              <a:ext cx="7388678" cy="0"/>
            </a:xfrm>
            <a:prstGeom prst="straightConnector1">
              <a:avLst/>
            </a:prstGeom>
            <a:solidFill>
              <a:srgbClr val="FEF2EC"/>
            </a:solidFill>
            <a:ln w="12700" cap="flat" cmpd="sng">
              <a:solidFill>
                <a:srgbClr val="FEF2EC"/>
              </a:solidFill>
              <a:prstDash val="solid"/>
              <a:miter lim="800000"/>
              <a:headEnd type="none" w="sm" len="sm"/>
              <a:tailEnd type="none" w="sm" len="sm"/>
            </a:ln>
          </p:spPr>
        </p:cxnSp>
        <p:cxnSp>
          <p:nvCxnSpPr>
            <p:cNvPr id="233" name="Google Shape;233;p21"/>
            <p:cNvCxnSpPr/>
            <p:nvPr/>
          </p:nvCxnSpPr>
          <p:spPr>
            <a:xfrm>
              <a:off x="0" y="775618"/>
              <a:ext cx="10920909" cy="0"/>
            </a:xfrm>
            <a:prstGeom prst="straightConnector1">
              <a:avLst/>
            </a:prstGeom>
            <a:gradFill>
              <a:gsLst>
                <a:gs pos="0">
                  <a:srgbClr val="F0E4DF"/>
                </a:gs>
                <a:gs pos="50000">
                  <a:srgbClr val="EDDDD6"/>
                </a:gs>
                <a:gs pos="100000">
                  <a:srgbClr val="D3C2BA"/>
                </a:gs>
              </a:gsLst>
              <a:lin ang="5400000" scaled="0"/>
            </a:gradFill>
            <a:ln>
              <a:noFill/>
            </a:ln>
          </p:spPr>
        </p:cxnSp>
        <p:sp>
          <p:nvSpPr>
            <p:cNvPr id="234" name="Google Shape;234;p21"/>
            <p:cNvSpPr/>
            <p:nvPr/>
          </p:nvSpPr>
          <p:spPr>
            <a:xfrm>
              <a:off x="0" y="775618"/>
              <a:ext cx="3529241" cy="7751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txBox="1"/>
            <p:nvPr/>
          </p:nvSpPr>
          <p:spPr>
            <a:xfrm>
              <a:off x="0" y="775618"/>
              <a:ext cx="3529241" cy="775145"/>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1"/>
                </a:buClr>
                <a:buSzPts val="2000"/>
                <a:buFont typeface="Gill Sans"/>
                <a:buNone/>
              </a:pPr>
              <a:r>
                <a:rPr lang="en-GB" sz="2000" b="0" i="0" u="none" strike="noStrike" cap="none">
                  <a:solidFill>
                    <a:schemeClr val="dk1"/>
                  </a:solidFill>
                  <a:latin typeface="Gill Sans"/>
                  <a:ea typeface="Gill Sans"/>
                  <a:cs typeface="Gill Sans"/>
                  <a:sym typeface="Gill Sans"/>
                </a:rPr>
                <a:t>Modelling, Animations, Textures</a:t>
              </a:r>
              <a:endParaRPr/>
            </a:p>
          </p:txBody>
        </p:sp>
        <p:sp>
          <p:nvSpPr>
            <p:cNvPr id="236" name="Google Shape;236;p21"/>
            <p:cNvSpPr/>
            <p:nvPr/>
          </p:nvSpPr>
          <p:spPr>
            <a:xfrm>
              <a:off x="3667619" y="810818"/>
              <a:ext cx="7241768" cy="7039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txBox="1"/>
            <p:nvPr/>
          </p:nvSpPr>
          <p:spPr>
            <a:xfrm>
              <a:off x="3569382" y="810820"/>
              <a:ext cx="1441200" cy="7041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AC5B4C"/>
                </a:buClr>
                <a:buSzPts val="1800"/>
                <a:buFont typeface="Gill Sans"/>
                <a:buNone/>
              </a:pPr>
              <a:r>
                <a:rPr lang="en-GB" sz="1800" b="1" i="0" u="none" strike="noStrike" cap="none">
                  <a:solidFill>
                    <a:srgbClr val="AC5B4C"/>
                  </a:solidFill>
                  <a:latin typeface="Gill Sans"/>
                  <a:ea typeface="Gill Sans"/>
                  <a:cs typeface="Gill Sans"/>
                  <a:sym typeface="Gill Sans"/>
                </a:rPr>
                <a:t>Rio</a:t>
              </a:r>
              <a:endParaRPr/>
            </a:p>
          </p:txBody>
        </p:sp>
        <p:cxnSp>
          <p:nvCxnSpPr>
            <p:cNvPr id="238" name="Google Shape;238;p21"/>
            <p:cNvCxnSpPr/>
            <p:nvPr/>
          </p:nvCxnSpPr>
          <p:spPr>
            <a:xfrm>
              <a:off x="3529241" y="1514808"/>
              <a:ext cx="7380146" cy="0"/>
            </a:xfrm>
            <a:prstGeom prst="straightConnector1">
              <a:avLst/>
            </a:prstGeom>
            <a:solidFill>
              <a:srgbClr val="FEF2EC"/>
            </a:solidFill>
            <a:ln w="12700" cap="flat" cmpd="sng">
              <a:solidFill>
                <a:srgbClr val="FEF2EC"/>
              </a:solidFill>
              <a:prstDash val="solid"/>
              <a:miter lim="800000"/>
              <a:headEnd type="none" w="sm" len="sm"/>
              <a:tailEnd type="none" w="sm" len="sm"/>
            </a:ln>
          </p:spPr>
        </p:cxnSp>
        <p:cxnSp>
          <p:nvCxnSpPr>
            <p:cNvPr id="239" name="Google Shape;239;p21"/>
            <p:cNvCxnSpPr/>
            <p:nvPr/>
          </p:nvCxnSpPr>
          <p:spPr>
            <a:xfrm>
              <a:off x="0" y="1550764"/>
              <a:ext cx="10920909" cy="0"/>
            </a:xfrm>
            <a:prstGeom prst="straightConnector1">
              <a:avLst/>
            </a:prstGeom>
            <a:gradFill>
              <a:gsLst>
                <a:gs pos="0">
                  <a:srgbClr val="F7E9E5"/>
                </a:gs>
                <a:gs pos="50000">
                  <a:srgbClr val="F6E3DB"/>
                </a:gs>
                <a:gs pos="100000">
                  <a:srgbClr val="DAC8BF"/>
                </a:gs>
              </a:gsLst>
              <a:lin ang="5400000" scaled="0"/>
            </a:gradFill>
            <a:ln>
              <a:noFill/>
            </a:ln>
          </p:spPr>
        </p:cxnSp>
        <p:sp>
          <p:nvSpPr>
            <p:cNvPr id="240" name="Google Shape;240;p21"/>
            <p:cNvSpPr/>
            <p:nvPr/>
          </p:nvSpPr>
          <p:spPr>
            <a:xfrm>
              <a:off x="0" y="1562694"/>
              <a:ext cx="3513563" cy="7751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txBox="1"/>
            <p:nvPr/>
          </p:nvSpPr>
          <p:spPr>
            <a:xfrm>
              <a:off x="0" y="1562694"/>
              <a:ext cx="3513563" cy="775145"/>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1"/>
                </a:buClr>
                <a:buSzPts val="2000"/>
                <a:buFont typeface="Gill Sans"/>
                <a:buNone/>
              </a:pPr>
              <a:r>
                <a:rPr lang="en-GB" sz="2000" b="0" i="0" u="none" strike="noStrike" cap="none">
                  <a:solidFill>
                    <a:schemeClr val="dk1"/>
                  </a:solidFill>
                  <a:latin typeface="Gill Sans"/>
                  <a:ea typeface="Gill Sans"/>
                  <a:cs typeface="Gill Sans"/>
                  <a:sym typeface="Gill Sans"/>
                </a:rPr>
                <a:t>Modelling, Textures</a:t>
              </a:r>
              <a:endParaRPr/>
            </a:p>
          </p:txBody>
        </p:sp>
        <p:sp>
          <p:nvSpPr>
            <p:cNvPr id="242" name="Google Shape;242;p21"/>
            <p:cNvSpPr/>
            <p:nvPr/>
          </p:nvSpPr>
          <p:spPr>
            <a:xfrm>
              <a:off x="3652261" y="1585964"/>
              <a:ext cx="7258512" cy="7039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txBox="1"/>
            <p:nvPr/>
          </p:nvSpPr>
          <p:spPr>
            <a:xfrm>
              <a:off x="3566325" y="1585965"/>
              <a:ext cx="1444800" cy="7041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AC5B4C"/>
                </a:buClr>
                <a:buSzPts val="1800"/>
                <a:buFont typeface="Gill Sans"/>
                <a:buNone/>
              </a:pPr>
              <a:r>
                <a:rPr lang="en-GB" sz="1800" b="1" i="0" u="none" strike="noStrike" cap="none">
                  <a:solidFill>
                    <a:srgbClr val="AC5B4C"/>
                  </a:solidFill>
                  <a:latin typeface="Gill Sans"/>
                  <a:ea typeface="Gill Sans"/>
                  <a:cs typeface="Gill Sans"/>
                  <a:sym typeface="Gill Sans"/>
                </a:rPr>
                <a:t>Dana</a:t>
              </a:r>
              <a:endParaRPr/>
            </a:p>
          </p:txBody>
        </p:sp>
        <p:cxnSp>
          <p:nvCxnSpPr>
            <p:cNvPr id="244" name="Google Shape;244;p21"/>
            <p:cNvCxnSpPr/>
            <p:nvPr/>
          </p:nvCxnSpPr>
          <p:spPr>
            <a:xfrm>
              <a:off x="3513563" y="2289953"/>
              <a:ext cx="7397210" cy="0"/>
            </a:xfrm>
            <a:prstGeom prst="straightConnector1">
              <a:avLst/>
            </a:prstGeom>
            <a:solidFill>
              <a:srgbClr val="FEF2EC"/>
            </a:solidFill>
            <a:ln w="12700" cap="flat" cmpd="sng">
              <a:solidFill>
                <a:srgbClr val="FEF2EC"/>
              </a:solidFill>
              <a:prstDash val="solid"/>
              <a:miter lim="800000"/>
              <a:headEnd type="none" w="sm" len="sm"/>
              <a:tailEnd type="none" w="sm" len="sm"/>
            </a:ln>
          </p:spPr>
        </p:cxnSp>
        <p:cxnSp>
          <p:nvCxnSpPr>
            <p:cNvPr id="245" name="Google Shape;245;p21"/>
            <p:cNvCxnSpPr/>
            <p:nvPr/>
          </p:nvCxnSpPr>
          <p:spPr>
            <a:xfrm>
              <a:off x="0" y="2325910"/>
              <a:ext cx="10920909" cy="0"/>
            </a:xfrm>
            <a:prstGeom prst="straightConnector1">
              <a:avLst/>
            </a:prstGeom>
            <a:gradFill>
              <a:gsLst>
                <a:gs pos="0">
                  <a:srgbClr val="FBF1ED"/>
                </a:gs>
                <a:gs pos="50000">
                  <a:srgbClr val="FBEAE3"/>
                </a:gs>
                <a:gs pos="100000">
                  <a:srgbClr val="E0CCC5"/>
                </a:gs>
              </a:gsLst>
              <a:lin ang="5400000" scaled="0"/>
            </a:gradFill>
            <a:ln>
              <a:noFill/>
            </a:ln>
          </p:spPr>
        </p:cxnSp>
        <p:sp>
          <p:nvSpPr>
            <p:cNvPr id="246" name="Google Shape;246;p21"/>
            <p:cNvSpPr/>
            <p:nvPr/>
          </p:nvSpPr>
          <p:spPr>
            <a:xfrm>
              <a:off x="0" y="2325910"/>
              <a:ext cx="3513563" cy="7751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txBox="1"/>
            <p:nvPr/>
          </p:nvSpPr>
          <p:spPr>
            <a:xfrm>
              <a:off x="0" y="2325910"/>
              <a:ext cx="3513563" cy="775145"/>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1"/>
                </a:buClr>
                <a:buSzPts val="2000"/>
                <a:buFont typeface="Gill Sans"/>
                <a:buNone/>
              </a:pPr>
              <a:r>
                <a:rPr lang="en-GB" sz="2000">
                  <a:solidFill>
                    <a:schemeClr val="dk1"/>
                  </a:solidFill>
                  <a:latin typeface="Gill Sans"/>
                  <a:ea typeface="Gill Sans"/>
                  <a:cs typeface="Gill Sans"/>
                  <a:sym typeface="Gill Sans"/>
                </a:rPr>
                <a:t>Design, Programming</a:t>
              </a:r>
              <a:endParaRPr/>
            </a:p>
          </p:txBody>
        </p:sp>
        <p:sp>
          <p:nvSpPr>
            <p:cNvPr id="248" name="Google Shape;248;p21"/>
            <p:cNvSpPr/>
            <p:nvPr/>
          </p:nvSpPr>
          <p:spPr>
            <a:xfrm>
              <a:off x="3652261" y="2361109"/>
              <a:ext cx="7258512" cy="7039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txBox="1"/>
            <p:nvPr/>
          </p:nvSpPr>
          <p:spPr>
            <a:xfrm>
              <a:off x="3566325" y="2361109"/>
              <a:ext cx="1444800" cy="7041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AC5B4C"/>
                </a:buClr>
                <a:buSzPts val="1800"/>
                <a:buFont typeface="Gill Sans"/>
                <a:buNone/>
              </a:pPr>
              <a:r>
                <a:rPr lang="en-GB" sz="1800" b="1" i="0" u="none" strike="noStrike" cap="none">
                  <a:solidFill>
                    <a:srgbClr val="AC5B4C"/>
                  </a:solidFill>
                  <a:latin typeface="Gill Sans"/>
                  <a:ea typeface="Gill Sans"/>
                  <a:cs typeface="Gill Sans"/>
                  <a:sym typeface="Gill Sans"/>
                </a:rPr>
                <a:t>Elijah</a:t>
              </a:r>
              <a:endParaRPr/>
            </a:p>
          </p:txBody>
        </p:sp>
        <p:cxnSp>
          <p:nvCxnSpPr>
            <p:cNvPr id="250" name="Google Shape;250;p21"/>
            <p:cNvCxnSpPr/>
            <p:nvPr/>
          </p:nvCxnSpPr>
          <p:spPr>
            <a:xfrm>
              <a:off x="3513563" y="3065099"/>
              <a:ext cx="7397210" cy="0"/>
            </a:xfrm>
            <a:prstGeom prst="straightConnector1">
              <a:avLst/>
            </a:prstGeom>
            <a:solidFill>
              <a:srgbClr val="FEF2EC"/>
            </a:solidFill>
            <a:ln w="12700" cap="flat" cmpd="sng">
              <a:solidFill>
                <a:srgbClr val="FEF2EC"/>
              </a:solidFill>
              <a:prstDash val="solid"/>
              <a:miter lim="800000"/>
              <a:headEnd type="none" w="sm" len="sm"/>
              <a:tailEnd type="none" w="sm" len="sm"/>
            </a:ln>
          </p:spPr>
        </p:cxnSp>
        <p:cxnSp>
          <p:nvCxnSpPr>
            <p:cNvPr id="251" name="Google Shape;251;p21"/>
            <p:cNvCxnSpPr/>
            <p:nvPr/>
          </p:nvCxnSpPr>
          <p:spPr>
            <a:xfrm>
              <a:off x="0" y="3101056"/>
              <a:ext cx="10920909" cy="0"/>
            </a:xfrm>
            <a:prstGeom prst="straightConnector1">
              <a:avLst/>
            </a:prstGeom>
            <a:gradFill>
              <a:gsLst>
                <a:gs pos="0">
                  <a:srgbClr val="FEF8F7"/>
                </a:gs>
                <a:gs pos="50000">
                  <a:srgbClr val="FEF1EC"/>
                </a:gs>
                <a:gs pos="100000">
                  <a:srgbClr val="E3D4CE"/>
                </a:gs>
              </a:gsLst>
              <a:lin ang="5400000" scaled="0"/>
            </a:gradFill>
            <a:ln>
              <a:noFill/>
            </a:ln>
          </p:spPr>
        </p:cxnSp>
        <p:sp>
          <p:nvSpPr>
            <p:cNvPr id="252" name="Google Shape;252;p21"/>
            <p:cNvSpPr/>
            <p:nvPr/>
          </p:nvSpPr>
          <p:spPr>
            <a:xfrm>
              <a:off x="0" y="3101056"/>
              <a:ext cx="3513563" cy="7751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txBox="1"/>
            <p:nvPr/>
          </p:nvSpPr>
          <p:spPr>
            <a:xfrm>
              <a:off x="0" y="3101056"/>
              <a:ext cx="3513563" cy="775145"/>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1"/>
                </a:buClr>
                <a:buSzPts val="2000"/>
                <a:buFont typeface="Gill Sans"/>
                <a:buNone/>
              </a:pPr>
              <a:r>
                <a:rPr lang="en-GB" sz="2000">
                  <a:solidFill>
                    <a:schemeClr val="dk1"/>
                  </a:solidFill>
                  <a:latin typeface="Gill Sans"/>
                  <a:ea typeface="Gill Sans"/>
                  <a:cs typeface="Gill Sans"/>
                  <a:sym typeface="Gill Sans"/>
                </a:rPr>
                <a:t>Design, </a:t>
              </a:r>
              <a:r>
                <a:rPr lang="en-GB" sz="2000" b="0" i="0" u="none" strike="noStrike" cap="none">
                  <a:solidFill>
                    <a:schemeClr val="dk1"/>
                  </a:solidFill>
                  <a:latin typeface="Gill Sans"/>
                  <a:ea typeface="Gill Sans"/>
                  <a:cs typeface="Gill Sans"/>
                  <a:sym typeface="Gill Sans"/>
                </a:rPr>
                <a:t>Programming</a:t>
              </a:r>
              <a:endParaRPr/>
            </a:p>
          </p:txBody>
        </p:sp>
        <p:sp>
          <p:nvSpPr>
            <p:cNvPr id="254" name="Google Shape;254;p21"/>
            <p:cNvSpPr/>
            <p:nvPr/>
          </p:nvSpPr>
          <p:spPr>
            <a:xfrm>
              <a:off x="3544980" y="3157452"/>
              <a:ext cx="7127714" cy="7039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txBox="1"/>
            <p:nvPr/>
          </p:nvSpPr>
          <p:spPr>
            <a:xfrm>
              <a:off x="3544971" y="3157450"/>
              <a:ext cx="1418700" cy="704100"/>
            </a:xfrm>
            <a:prstGeom prst="rect">
              <a:avLst/>
            </a:prstGeom>
            <a:noFill/>
            <a:ln>
              <a:noFill/>
            </a:ln>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Clr>
                  <a:srgbClr val="AC5B4C"/>
                </a:buClr>
                <a:buSzPts val="1800"/>
                <a:buFont typeface="Gill Sans"/>
                <a:buNone/>
              </a:pPr>
              <a:r>
                <a:rPr lang="en-GB" sz="1800" b="1" i="0" u="none" strike="noStrike" cap="none">
                  <a:solidFill>
                    <a:srgbClr val="AC5B4C"/>
                  </a:solidFill>
                  <a:latin typeface="Gill Sans"/>
                  <a:ea typeface="Gill Sans"/>
                  <a:cs typeface="Gill Sans"/>
                  <a:sym typeface="Gill Sans"/>
                </a:rPr>
                <a:t>Zac</a:t>
              </a:r>
              <a:r>
                <a:rPr lang="en-GB" sz="1800" b="1">
                  <a:solidFill>
                    <a:srgbClr val="AC5B4C"/>
                  </a:solidFill>
                  <a:latin typeface="Gill Sans"/>
                  <a:ea typeface="Gill Sans"/>
                  <a:cs typeface="Gill Sans"/>
                  <a:sym typeface="Gill Sans"/>
                </a:rPr>
                <a:t>h</a:t>
              </a:r>
              <a:endParaRPr/>
            </a:p>
          </p:txBody>
        </p:sp>
        <p:cxnSp>
          <p:nvCxnSpPr>
            <p:cNvPr id="256" name="Google Shape;256;p21"/>
            <p:cNvCxnSpPr/>
            <p:nvPr/>
          </p:nvCxnSpPr>
          <p:spPr>
            <a:xfrm>
              <a:off x="3513563" y="3840245"/>
              <a:ext cx="7397210" cy="0"/>
            </a:xfrm>
            <a:prstGeom prst="straightConnector1">
              <a:avLst/>
            </a:prstGeom>
            <a:solidFill>
              <a:srgbClr val="FEF2EC"/>
            </a:solidFill>
            <a:ln w="12700" cap="flat" cmpd="sng">
              <a:solidFill>
                <a:srgbClr val="FEF2EC"/>
              </a:solidFill>
              <a:prstDash val="solid"/>
              <a:miter lim="800000"/>
              <a:headEnd type="none" w="sm" len="sm"/>
              <a:tailEnd type="none" w="sm" len="sm"/>
            </a:ln>
          </p:spPr>
        </p:cxnSp>
      </p:grpSp>
      <p:sp>
        <p:nvSpPr>
          <p:cNvPr id="257" name="Google Shape;257;p21"/>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258" name="Google Shape;258;p21"/>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2</a:t>
            </a:fld>
            <a:endParaRPr sz="1400" b="0" i="0" u="none" strike="noStrike" cap="none">
              <a:solidFill>
                <a:schemeClr val="dk1"/>
              </a:solidFill>
              <a:latin typeface="Gill Sans"/>
              <a:ea typeface="Gill Sans"/>
              <a:cs typeface="Gill Sans"/>
              <a:sym typeface="Gill Sans"/>
            </a:endParaRPr>
          </a:p>
        </p:txBody>
      </p:sp>
      <p:pic>
        <p:nvPicPr>
          <p:cNvPr id="259" name="Google Shape;259;p21"/>
          <p:cNvPicPr preferRelativeResize="0"/>
          <p:nvPr/>
        </p:nvPicPr>
        <p:blipFill>
          <a:blip r:embed="rId3">
            <a:alphaModFix/>
          </a:blip>
          <a:stretch>
            <a:fillRect/>
          </a:stretch>
        </p:blipFill>
        <p:spPr>
          <a:xfrm>
            <a:off x="8625050" y="942575"/>
            <a:ext cx="913075" cy="913075"/>
          </a:xfrm>
          <a:prstGeom prst="rect">
            <a:avLst/>
          </a:prstGeom>
          <a:noFill/>
          <a:ln>
            <a:noFill/>
          </a:ln>
        </p:spPr>
      </p:pic>
      <p:pic>
        <p:nvPicPr>
          <p:cNvPr id="260" name="Google Shape;260;p21"/>
          <p:cNvPicPr preferRelativeResize="0"/>
          <p:nvPr/>
        </p:nvPicPr>
        <p:blipFill>
          <a:blip r:embed="rId4">
            <a:alphaModFix/>
          </a:blip>
          <a:stretch>
            <a:fillRect/>
          </a:stretch>
        </p:blipFill>
        <p:spPr>
          <a:xfrm>
            <a:off x="8625050" y="1959875"/>
            <a:ext cx="913075" cy="913075"/>
          </a:xfrm>
          <a:prstGeom prst="rect">
            <a:avLst/>
          </a:prstGeom>
          <a:noFill/>
          <a:ln>
            <a:noFill/>
          </a:ln>
        </p:spPr>
      </p:pic>
      <p:pic>
        <p:nvPicPr>
          <p:cNvPr id="261" name="Google Shape;261;p21"/>
          <p:cNvPicPr preferRelativeResize="0"/>
          <p:nvPr/>
        </p:nvPicPr>
        <p:blipFill>
          <a:blip r:embed="rId5">
            <a:alphaModFix/>
          </a:blip>
          <a:stretch>
            <a:fillRect/>
          </a:stretch>
        </p:blipFill>
        <p:spPr>
          <a:xfrm>
            <a:off x="8625049" y="3081399"/>
            <a:ext cx="913075" cy="913075"/>
          </a:xfrm>
          <a:prstGeom prst="rect">
            <a:avLst/>
          </a:prstGeom>
          <a:noFill/>
          <a:ln>
            <a:noFill/>
          </a:ln>
        </p:spPr>
      </p:pic>
      <p:pic>
        <p:nvPicPr>
          <p:cNvPr id="262" name="Google Shape;262;p21"/>
          <p:cNvPicPr preferRelativeResize="0"/>
          <p:nvPr/>
        </p:nvPicPr>
        <p:blipFill>
          <a:blip r:embed="rId6">
            <a:alphaModFix/>
          </a:blip>
          <a:stretch>
            <a:fillRect/>
          </a:stretch>
        </p:blipFill>
        <p:spPr>
          <a:xfrm>
            <a:off x="8625049" y="4143500"/>
            <a:ext cx="913075" cy="913075"/>
          </a:xfrm>
          <a:prstGeom prst="rect">
            <a:avLst/>
          </a:prstGeom>
          <a:noFill/>
          <a:ln>
            <a:noFill/>
          </a:ln>
        </p:spPr>
      </p:pic>
      <p:pic>
        <p:nvPicPr>
          <p:cNvPr id="263" name="Google Shape;263;p21"/>
          <p:cNvPicPr preferRelativeResize="0"/>
          <p:nvPr/>
        </p:nvPicPr>
        <p:blipFill>
          <a:blip r:embed="rId7">
            <a:alphaModFix/>
          </a:blip>
          <a:stretch>
            <a:fillRect/>
          </a:stretch>
        </p:blipFill>
        <p:spPr>
          <a:xfrm>
            <a:off x="8625050" y="5205600"/>
            <a:ext cx="913075" cy="91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268"/>
        <p:cNvGrpSpPr/>
        <p:nvPr/>
      </p:nvGrpSpPr>
      <p:grpSpPr>
        <a:xfrm>
          <a:off x="0" y="0"/>
          <a:ext cx="0" cy="0"/>
          <a:chOff x="0" y="0"/>
          <a:chExt cx="0" cy="0"/>
        </a:xfrm>
      </p:grpSpPr>
      <p:sp>
        <p:nvSpPr>
          <p:cNvPr id="269" name="Google Shape;269;p22"/>
          <p:cNvSpPr txBox="1">
            <a:spLocks noGrp="1"/>
          </p:cNvSpPr>
          <p:nvPr>
            <p:ph type="title"/>
          </p:nvPr>
        </p:nvSpPr>
        <p:spPr>
          <a:xfrm>
            <a:off x="576071" y="704088"/>
            <a:ext cx="6502620" cy="676656"/>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sz="4800" b="0" i="0" u="none" strike="noStrike" cap="none">
                <a:solidFill>
                  <a:schemeClr val="dk1"/>
                </a:solidFill>
                <a:latin typeface="Arial"/>
                <a:ea typeface="Arial"/>
                <a:cs typeface="Arial"/>
                <a:sym typeface="Arial"/>
              </a:rPr>
              <a:t>Brief Overview 1</a:t>
            </a:r>
            <a:endParaRPr/>
          </a:p>
        </p:txBody>
      </p:sp>
      <p:sp>
        <p:nvSpPr>
          <p:cNvPr id="270" name="Google Shape;270;p22"/>
          <p:cNvSpPr txBox="1">
            <a:spLocks noGrp="1"/>
          </p:cNvSpPr>
          <p:nvPr>
            <p:ph type="body" idx="1"/>
          </p:nvPr>
        </p:nvSpPr>
        <p:spPr>
          <a:xfrm>
            <a:off x="576075" y="1393650"/>
            <a:ext cx="6041400" cy="448320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0"/>
              </a:spcBef>
              <a:spcAft>
                <a:spcPts val="0"/>
              </a:spcAft>
              <a:buSzPts val="1800"/>
              <a:buChar char="●"/>
            </a:pPr>
            <a:r>
              <a:rPr lang="en-GB"/>
              <a:t>Typeone has required us to make 3 3D, low-poly models for their game engine “PlayCanvas” These were a Parakeet, a Fox and a Cat. They also asked for rigging and animations for their movement.</a:t>
            </a:r>
            <a:endParaRPr/>
          </a:p>
          <a:p>
            <a:pPr marL="457200" marR="0" lvl="0" indent="-342900" algn="l" rtl="0">
              <a:lnSpc>
                <a:spcPct val="100000"/>
              </a:lnSpc>
              <a:spcBef>
                <a:spcPts val="0"/>
              </a:spcBef>
              <a:spcAft>
                <a:spcPts val="0"/>
              </a:spcAft>
              <a:buSzPts val="1800"/>
              <a:buChar char="●"/>
            </a:pPr>
            <a:r>
              <a:rPr lang="en-GB"/>
              <a:t>The models are for use in the “Museum of the Home”, a Museum in London about nature and cohabitation between nature and the urbanised environment of London and society in general. They want them as part of an exhibit that uses AR (Augmented Reality) technology that they plan to implement themselves using the models on behalf of the Museum.</a:t>
            </a:r>
            <a:endParaRPr/>
          </a:p>
          <a:p>
            <a:pPr marL="457200" lvl="0" indent="-342900" algn="l" rtl="0">
              <a:spcBef>
                <a:spcPts val="0"/>
              </a:spcBef>
              <a:spcAft>
                <a:spcPts val="0"/>
              </a:spcAft>
              <a:buSzPts val="1800"/>
              <a:buChar char="●"/>
            </a:pPr>
            <a:r>
              <a:rPr lang="en-GB"/>
              <a:t>The models are to be made in Blender so they are compatible with the PlayCanvas engine</a:t>
            </a:r>
            <a:endParaRPr/>
          </a:p>
        </p:txBody>
      </p:sp>
      <p:sp>
        <p:nvSpPr>
          <p:cNvPr id="271" name="Google Shape;271;p22"/>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272" name="Google Shape;272;p22"/>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3</a:t>
            </a:fld>
            <a:endParaRPr sz="1400" b="0" i="0" u="none" strike="noStrike" cap="none">
              <a:solidFill>
                <a:schemeClr val="dk1"/>
              </a:solidFill>
              <a:latin typeface="Gill Sans"/>
              <a:ea typeface="Gill Sans"/>
              <a:cs typeface="Gill Sans"/>
              <a:sym typeface="Gill Sans"/>
            </a:endParaRPr>
          </a:p>
        </p:txBody>
      </p:sp>
      <p:pic>
        <p:nvPicPr>
          <p:cNvPr id="273" name="Google Shape;273;p22"/>
          <p:cNvPicPr preferRelativeResize="0"/>
          <p:nvPr/>
        </p:nvPicPr>
        <p:blipFill>
          <a:blip r:embed="rId3">
            <a:alphaModFix/>
          </a:blip>
          <a:stretch>
            <a:fillRect/>
          </a:stretch>
        </p:blipFill>
        <p:spPr>
          <a:xfrm>
            <a:off x="8801825" y="3086100"/>
            <a:ext cx="3390177" cy="1907001"/>
          </a:xfrm>
          <a:prstGeom prst="rect">
            <a:avLst/>
          </a:prstGeom>
          <a:noFill/>
          <a:ln>
            <a:noFill/>
          </a:ln>
          <a:effectLst>
            <a:outerShdw blurRad="57150" dist="19050" dir="5400000" algn="bl" rotWithShape="0">
              <a:srgbClr val="000000">
                <a:alpha val="50000"/>
              </a:srgbClr>
            </a:outerShdw>
          </a:effectLst>
        </p:spPr>
      </p:pic>
      <p:pic>
        <p:nvPicPr>
          <p:cNvPr id="274" name="Google Shape;274;p22"/>
          <p:cNvPicPr preferRelativeResize="0"/>
          <p:nvPr/>
        </p:nvPicPr>
        <p:blipFill>
          <a:blip r:embed="rId4">
            <a:alphaModFix/>
          </a:blip>
          <a:stretch>
            <a:fillRect/>
          </a:stretch>
        </p:blipFill>
        <p:spPr>
          <a:xfrm>
            <a:off x="7562850" y="0"/>
            <a:ext cx="4629150" cy="30861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576071" y="704088"/>
            <a:ext cx="6502500" cy="6768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sz="4800" b="0" i="0" u="none" strike="noStrike" cap="none">
                <a:solidFill>
                  <a:schemeClr val="dk1"/>
                </a:solidFill>
                <a:latin typeface="Arial"/>
                <a:ea typeface="Arial"/>
                <a:cs typeface="Arial"/>
                <a:sym typeface="Arial"/>
              </a:rPr>
              <a:t>Brief Overview 2</a:t>
            </a:r>
            <a:endParaRPr/>
          </a:p>
        </p:txBody>
      </p:sp>
      <p:sp>
        <p:nvSpPr>
          <p:cNvPr id="281" name="Google Shape;281;p23"/>
          <p:cNvSpPr txBox="1">
            <a:spLocks noGrp="1"/>
          </p:cNvSpPr>
          <p:nvPr>
            <p:ph type="body" idx="1"/>
          </p:nvPr>
        </p:nvSpPr>
        <p:spPr>
          <a:xfrm>
            <a:off x="576075" y="1393650"/>
            <a:ext cx="6041400" cy="4602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457200" marR="0" lvl="0" indent="-342900" algn="l" rtl="0">
              <a:lnSpc>
                <a:spcPct val="100000"/>
              </a:lnSpc>
              <a:spcBef>
                <a:spcPts val="0"/>
              </a:spcBef>
              <a:spcAft>
                <a:spcPts val="0"/>
              </a:spcAft>
              <a:buSzPts val="1800"/>
              <a:buChar char="●"/>
            </a:pPr>
            <a:r>
              <a:rPr lang="en-GB"/>
              <a:t>To expand our brief, we decided we would have these animals exploring up to three different environments around London</a:t>
            </a:r>
            <a:endParaRPr/>
          </a:p>
          <a:p>
            <a:pPr marL="457200" marR="0" lvl="0" indent="-342900" algn="l" rtl="0">
              <a:lnSpc>
                <a:spcPct val="100000"/>
              </a:lnSpc>
              <a:spcBef>
                <a:spcPts val="0"/>
              </a:spcBef>
              <a:spcAft>
                <a:spcPts val="0"/>
              </a:spcAft>
              <a:buSzPts val="1800"/>
              <a:buChar char="●"/>
            </a:pPr>
            <a:r>
              <a:rPr lang="en-GB"/>
              <a:t>The game is to be made in Unity, for mobile</a:t>
            </a:r>
            <a:endParaRPr/>
          </a:p>
          <a:p>
            <a:pPr marL="457200" marR="0" lvl="0" indent="-342900" algn="l" rtl="0">
              <a:lnSpc>
                <a:spcPct val="100000"/>
              </a:lnSpc>
              <a:spcBef>
                <a:spcPts val="0"/>
              </a:spcBef>
              <a:spcAft>
                <a:spcPts val="0"/>
              </a:spcAft>
              <a:buSzPts val="1800"/>
              <a:buChar char="●"/>
            </a:pPr>
            <a:r>
              <a:rPr lang="en-GB"/>
              <a:t>The target audience is Museum visitors, so the controls will be very simple to make it as accessible as possible to members of the public, who may not have experience with video games, may have disabilities etc.</a:t>
            </a:r>
            <a:endParaRPr/>
          </a:p>
          <a:p>
            <a:pPr marL="457200" marR="0" lvl="0" indent="-342900" algn="l" rtl="0">
              <a:lnSpc>
                <a:spcPct val="100000"/>
              </a:lnSpc>
              <a:spcBef>
                <a:spcPts val="0"/>
              </a:spcBef>
              <a:spcAft>
                <a:spcPts val="0"/>
              </a:spcAft>
              <a:buSzPts val="1800"/>
              <a:buChar char="●"/>
            </a:pPr>
            <a:r>
              <a:rPr lang="en-GB"/>
              <a:t>We will also include a model of the Museum of the Home’s exterior to feature in the game as a homage to our client</a:t>
            </a:r>
            <a:endParaRPr/>
          </a:p>
          <a:p>
            <a:pPr marL="457200" marR="0" lvl="0" indent="0" algn="l" rtl="0">
              <a:lnSpc>
                <a:spcPct val="100000"/>
              </a:lnSpc>
              <a:spcBef>
                <a:spcPts val="0"/>
              </a:spcBef>
              <a:spcAft>
                <a:spcPts val="0"/>
              </a:spcAft>
              <a:buNone/>
            </a:pPr>
            <a:endParaRPr/>
          </a:p>
        </p:txBody>
      </p:sp>
      <p:sp>
        <p:nvSpPr>
          <p:cNvPr id="282" name="Google Shape;282;p23"/>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283" name="Google Shape;283;p23"/>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4</a:t>
            </a:fld>
            <a:endParaRPr sz="1400" b="0" i="0" u="none" strike="noStrike" cap="none">
              <a:solidFill>
                <a:schemeClr val="dk1"/>
              </a:solidFill>
              <a:latin typeface="Gill Sans"/>
              <a:ea typeface="Gill Sans"/>
              <a:cs typeface="Gill Sans"/>
              <a:sym typeface="Gill Sans"/>
            </a:endParaRPr>
          </a:p>
        </p:txBody>
      </p:sp>
      <p:pic>
        <p:nvPicPr>
          <p:cNvPr id="284" name="Google Shape;284;p23" descr="&quot;The First Tree&quot;" title="&quot;The First Tree&quot;"/>
          <p:cNvPicPr preferRelativeResize="0"/>
          <p:nvPr/>
        </p:nvPicPr>
        <p:blipFill>
          <a:blip r:embed="rId3">
            <a:alphaModFix/>
          </a:blip>
          <a:stretch>
            <a:fillRect/>
          </a:stretch>
        </p:blipFill>
        <p:spPr>
          <a:xfrm>
            <a:off x="7414975" y="0"/>
            <a:ext cx="4777027" cy="2687051"/>
          </a:xfrm>
          <a:prstGeom prst="rect">
            <a:avLst/>
          </a:prstGeom>
          <a:noFill/>
          <a:ln>
            <a:noFill/>
          </a:ln>
          <a:effectLst>
            <a:outerShdw blurRad="57150" dist="19050" dir="5400000" algn="bl" rotWithShape="0">
              <a:srgbClr val="000000">
                <a:alpha val="50000"/>
              </a:srgbClr>
            </a:outerShdw>
          </a:effectLst>
        </p:spPr>
      </p:pic>
      <p:pic>
        <p:nvPicPr>
          <p:cNvPr id="285" name="Google Shape;285;p23"/>
          <p:cNvPicPr preferRelativeResize="0"/>
          <p:nvPr/>
        </p:nvPicPr>
        <p:blipFill>
          <a:blip r:embed="rId4">
            <a:alphaModFix/>
          </a:blip>
          <a:stretch>
            <a:fillRect/>
          </a:stretch>
        </p:blipFill>
        <p:spPr>
          <a:xfrm>
            <a:off x="8402050" y="2687050"/>
            <a:ext cx="3789951" cy="1894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576071" y="704088"/>
            <a:ext cx="6502620" cy="676656"/>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Our </a:t>
            </a:r>
            <a:r>
              <a:rPr lang="en-GB" sz="4800" b="0" i="0" u="none" strike="noStrike" cap="none">
                <a:solidFill>
                  <a:schemeClr val="dk1"/>
                </a:solidFill>
                <a:latin typeface="Arial"/>
                <a:ea typeface="Arial"/>
                <a:cs typeface="Arial"/>
                <a:sym typeface="Arial"/>
              </a:rPr>
              <a:t>High Concept</a:t>
            </a:r>
            <a:endParaRPr/>
          </a:p>
        </p:txBody>
      </p:sp>
      <p:sp>
        <p:nvSpPr>
          <p:cNvPr id="292" name="Google Shape;292;p24"/>
          <p:cNvSpPr txBox="1">
            <a:spLocks noGrp="1"/>
          </p:cNvSpPr>
          <p:nvPr>
            <p:ph type="body" idx="1"/>
          </p:nvPr>
        </p:nvSpPr>
        <p:spPr>
          <a:xfrm>
            <a:off x="576076" y="1634925"/>
            <a:ext cx="5630100" cy="40707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GB" i="1"/>
              <a:t>A Way Home</a:t>
            </a:r>
            <a:r>
              <a:rPr lang="en-GB"/>
              <a:t> is an exploration focused game like Stray and “The First Tree”. The player will play as either a cat, a parakeet or a fox as they make their way through the environment. They have been displaced from their homes and now need to get back to their families. </a:t>
            </a:r>
            <a:br>
              <a:rPr lang="en-GB"/>
            </a:br>
            <a:endParaRPr/>
          </a:p>
          <a:p>
            <a:pPr marL="0" marR="0" lvl="0" indent="0" algn="l" rtl="0">
              <a:lnSpc>
                <a:spcPct val="100000"/>
              </a:lnSpc>
              <a:spcBef>
                <a:spcPts val="0"/>
              </a:spcBef>
              <a:spcAft>
                <a:spcPts val="0"/>
              </a:spcAft>
              <a:buNone/>
            </a:pPr>
            <a:r>
              <a:rPr lang="en-GB"/>
              <a:t>There is little sense of urgency or difficulty. Instead, the focus is more on the immersive environment and educational aspects of the game, which suit the Museum target audience.</a:t>
            </a:r>
            <a:br>
              <a:rPr lang="en-GB"/>
            </a:br>
            <a:br>
              <a:rPr lang="en-GB"/>
            </a:br>
            <a:r>
              <a:rPr lang="en-GB"/>
              <a:t>We’re confident our game would be very engaging to the Museum-goers!</a:t>
            </a:r>
            <a:endParaRPr/>
          </a:p>
          <a:p>
            <a:pPr marL="0" marR="0" lvl="0" indent="0" algn="l" rtl="0">
              <a:lnSpc>
                <a:spcPct val="100000"/>
              </a:lnSpc>
              <a:spcBef>
                <a:spcPts val="0"/>
              </a:spcBef>
              <a:spcAft>
                <a:spcPts val="0"/>
              </a:spcAft>
              <a:buNone/>
            </a:pPr>
            <a:endParaRPr/>
          </a:p>
        </p:txBody>
      </p:sp>
      <p:sp>
        <p:nvSpPr>
          <p:cNvPr id="293" name="Google Shape;293;p24"/>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294" name="Google Shape;294;p24"/>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5</a:t>
            </a:fld>
            <a:endParaRPr sz="1400" b="0" i="0" u="none" strike="noStrike" cap="none">
              <a:solidFill>
                <a:schemeClr val="dk1"/>
              </a:solidFill>
              <a:latin typeface="Gill Sans"/>
              <a:ea typeface="Gill Sans"/>
              <a:cs typeface="Gill Sans"/>
              <a:sym typeface="Gill Sans"/>
            </a:endParaRPr>
          </a:p>
        </p:txBody>
      </p:sp>
      <p:pic>
        <p:nvPicPr>
          <p:cNvPr id="295" name="Google Shape;295;p24"/>
          <p:cNvPicPr preferRelativeResize="0"/>
          <p:nvPr/>
        </p:nvPicPr>
        <p:blipFill rotWithShape="1">
          <a:blip r:embed="rId3">
            <a:alphaModFix/>
          </a:blip>
          <a:srcRect t="8294" b="7756"/>
          <a:stretch/>
        </p:blipFill>
        <p:spPr>
          <a:xfrm>
            <a:off x="6474478" y="-12225"/>
            <a:ext cx="5717520" cy="2899800"/>
          </a:xfrm>
          <a:prstGeom prst="rect">
            <a:avLst/>
          </a:prstGeom>
          <a:noFill/>
          <a:ln>
            <a:noFill/>
          </a:ln>
          <a:effectLst>
            <a:outerShdw blurRad="57150" dist="19050" dir="5400000" algn="bl" rotWithShape="0">
              <a:srgbClr val="000000">
                <a:alpha val="50000"/>
              </a:srgbClr>
            </a:outerShdw>
          </a:effectLst>
        </p:spPr>
      </p:pic>
      <p:pic>
        <p:nvPicPr>
          <p:cNvPr id="296" name="Google Shape;296;p24"/>
          <p:cNvPicPr preferRelativeResize="0"/>
          <p:nvPr/>
        </p:nvPicPr>
        <p:blipFill>
          <a:blip r:embed="rId4">
            <a:alphaModFix/>
          </a:blip>
          <a:stretch>
            <a:fillRect/>
          </a:stretch>
        </p:blipFill>
        <p:spPr>
          <a:xfrm>
            <a:off x="6474475" y="2887575"/>
            <a:ext cx="5717526" cy="32161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301"/>
        <p:cNvGrpSpPr/>
        <p:nvPr/>
      </p:nvGrpSpPr>
      <p:grpSpPr>
        <a:xfrm>
          <a:off x="0" y="0"/>
          <a:ext cx="0" cy="0"/>
          <a:chOff x="0" y="0"/>
          <a:chExt cx="0" cy="0"/>
        </a:xfrm>
      </p:grpSpPr>
      <p:sp>
        <p:nvSpPr>
          <p:cNvPr id="302" name="Google Shape;302;p25"/>
          <p:cNvSpPr txBox="1">
            <a:spLocks noGrp="1"/>
          </p:cNvSpPr>
          <p:nvPr>
            <p:ph type="title"/>
          </p:nvPr>
        </p:nvSpPr>
        <p:spPr>
          <a:xfrm>
            <a:off x="576071" y="704088"/>
            <a:ext cx="6502500" cy="6768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Gameplay</a:t>
            </a:r>
            <a:endParaRPr/>
          </a:p>
        </p:txBody>
      </p:sp>
      <p:sp>
        <p:nvSpPr>
          <p:cNvPr id="303" name="Google Shape;303;p25"/>
          <p:cNvSpPr txBox="1">
            <a:spLocks noGrp="1"/>
          </p:cNvSpPr>
          <p:nvPr>
            <p:ph type="body" idx="1"/>
          </p:nvPr>
        </p:nvSpPr>
        <p:spPr>
          <a:xfrm>
            <a:off x="576072" y="1473871"/>
            <a:ext cx="4572000" cy="407070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0"/>
              </a:spcBef>
              <a:spcAft>
                <a:spcPts val="0"/>
              </a:spcAft>
              <a:buClr>
                <a:schemeClr val="dk1"/>
              </a:buClr>
              <a:buSzPts val="1800"/>
              <a:buFont typeface="Gill Sans"/>
              <a:buChar char="●"/>
            </a:pPr>
            <a:r>
              <a:rPr lang="en-GB"/>
              <a:t>The character is directed with simple point/click and touchscreen controls to keep things accessible and to work well on mobile</a:t>
            </a:r>
            <a:endParaRPr/>
          </a:p>
          <a:p>
            <a:pPr marL="457200" marR="0" lvl="0" indent="-342900" algn="l" rtl="0">
              <a:lnSpc>
                <a:spcPct val="100000"/>
              </a:lnSpc>
              <a:spcBef>
                <a:spcPts val="0"/>
              </a:spcBef>
              <a:spcAft>
                <a:spcPts val="0"/>
              </a:spcAft>
              <a:buSzPts val="1800"/>
              <a:buChar char="●"/>
            </a:pPr>
            <a:r>
              <a:rPr lang="en-GB"/>
              <a:t>Each animal will have a unique ability that will let them pass through specific obstacles to set them apart.</a:t>
            </a:r>
            <a:endParaRPr/>
          </a:p>
          <a:p>
            <a:pPr marL="457200" marR="0" lvl="0" indent="-342900" algn="l" rtl="0">
              <a:lnSpc>
                <a:spcPct val="100000"/>
              </a:lnSpc>
              <a:spcBef>
                <a:spcPts val="0"/>
              </a:spcBef>
              <a:spcAft>
                <a:spcPts val="0"/>
              </a:spcAft>
              <a:buSzPts val="1800"/>
              <a:buChar char="●"/>
            </a:pPr>
            <a:r>
              <a:rPr lang="en-GB"/>
              <a:t>The players will get full freedom in the levels, letting them explore for as long and for as much as they want.</a:t>
            </a:r>
            <a:endParaRPr/>
          </a:p>
          <a:p>
            <a:pPr marL="457200" marR="0" lvl="0" indent="-342900" algn="l" rtl="0">
              <a:lnSpc>
                <a:spcPct val="100000"/>
              </a:lnSpc>
              <a:spcBef>
                <a:spcPts val="0"/>
              </a:spcBef>
              <a:spcAft>
                <a:spcPts val="0"/>
              </a:spcAft>
              <a:buSzPts val="1800"/>
              <a:buChar char="●"/>
            </a:pPr>
            <a:r>
              <a:rPr lang="en-GB"/>
              <a:t>Dialogue boxes would also appear that provide accurate information on the flora and fauna present to increase the educational aspect of the game</a:t>
            </a:r>
            <a:endParaRPr/>
          </a:p>
        </p:txBody>
      </p:sp>
      <p:sp>
        <p:nvSpPr>
          <p:cNvPr id="304" name="Google Shape;304;p25"/>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305" name="Google Shape;305;p25"/>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6</a:t>
            </a:fld>
            <a:endParaRPr sz="1400" b="0" i="0" u="none" strike="noStrike" cap="none">
              <a:solidFill>
                <a:schemeClr val="dk1"/>
              </a:solidFill>
              <a:latin typeface="Gill Sans"/>
              <a:ea typeface="Gill Sans"/>
              <a:cs typeface="Gill Sans"/>
              <a:sym typeface="Gill Sans"/>
            </a:endParaRPr>
          </a:p>
        </p:txBody>
      </p:sp>
      <p:pic>
        <p:nvPicPr>
          <p:cNvPr id="306" name="Google Shape;306;p25"/>
          <p:cNvPicPr preferRelativeResize="0"/>
          <p:nvPr/>
        </p:nvPicPr>
        <p:blipFill>
          <a:blip r:embed="rId3">
            <a:alphaModFix/>
          </a:blip>
          <a:stretch>
            <a:fillRect/>
          </a:stretch>
        </p:blipFill>
        <p:spPr>
          <a:xfrm>
            <a:off x="5215125" y="1229875"/>
            <a:ext cx="6800150" cy="38251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311"/>
        <p:cNvGrpSpPr/>
        <p:nvPr/>
      </p:nvGrpSpPr>
      <p:grpSpPr>
        <a:xfrm>
          <a:off x="0" y="0"/>
          <a:ext cx="0" cy="0"/>
          <a:chOff x="0" y="0"/>
          <a:chExt cx="0" cy="0"/>
        </a:xfrm>
      </p:grpSpPr>
      <p:sp>
        <p:nvSpPr>
          <p:cNvPr id="312" name="Google Shape;312;p26"/>
          <p:cNvSpPr txBox="1">
            <a:spLocks noGrp="1"/>
          </p:cNvSpPr>
          <p:nvPr>
            <p:ph type="title"/>
          </p:nvPr>
        </p:nvSpPr>
        <p:spPr>
          <a:xfrm>
            <a:off x="576071" y="704088"/>
            <a:ext cx="6502620" cy="676656"/>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Look and Feel</a:t>
            </a:r>
            <a:endParaRPr/>
          </a:p>
        </p:txBody>
      </p:sp>
      <p:sp>
        <p:nvSpPr>
          <p:cNvPr id="313" name="Google Shape;313;p26"/>
          <p:cNvSpPr txBox="1">
            <a:spLocks noGrp="1"/>
          </p:cNvSpPr>
          <p:nvPr>
            <p:ph type="body" idx="1"/>
          </p:nvPr>
        </p:nvSpPr>
        <p:spPr>
          <a:xfrm>
            <a:off x="576075" y="1526575"/>
            <a:ext cx="5730600" cy="4288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800"/>
              <a:buFont typeface="Arial"/>
              <a:buNone/>
            </a:pPr>
            <a:r>
              <a:rPr lang="en-GB"/>
              <a:t>In accordance to the brief, the game will be low poly. The levels will be a mix of environments around London, combining the natural and urban aspects seamlessly.</a:t>
            </a:r>
            <a:br>
              <a:rPr lang="en-GB"/>
            </a:br>
            <a:br>
              <a:rPr lang="en-GB"/>
            </a:br>
            <a:r>
              <a:rPr lang="en-GB"/>
              <a:t>The feel will be peaceful and calming, to allow users to play at their own pace and take in the experience as best as possible, as well as giving them time to read the educational dialogue presented.</a:t>
            </a:r>
            <a:br>
              <a:rPr lang="en-GB"/>
            </a:br>
            <a:br>
              <a:rPr lang="en-GB"/>
            </a:br>
            <a:r>
              <a:rPr lang="en-GB"/>
              <a:t>Besides the text popups and simple directions, there won’t be much UI, to avoid overwhelming the user and overcomplicating the experience, as well as to help keep it more immersive.</a:t>
            </a:r>
            <a:endParaRPr sz="1800" b="0" i="0" u="none" strike="noStrike" cap="none">
              <a:solidFill>
                <a:schemeClr val="dk1"/>
              </a:solidFill>
              <a:latin typeface="Gill Sans"/>
              <a:ea typeface="Gill Sans"/>
              <a:cs typeface="Gill Sans"/>
              <a:sym typeface="Gill Sans"/>
            </a:endParaRPr>
          </a:p>
        </p:txBody>
      </p:sp>
      <p:sp>
        <p:nvSpPr>
          <p:cNvPr id="314" name="Google Shape;314;p26"/>
          <p:cNvSpPr txBox="1">
            <a:spLocks noGrp="1"/>
          </p:cNvSpPr>
          <p:nvPr>
            <p:ph type="ftr" idx="11"/>
          </p:nvPr>
        </p:nvSpPr>
        <p:spPr>
          <a:xfrm>
            <a:off x="4379976" y="6464808"/>
            <a:ext cx="3438144" cy="31089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315" name="Google Shape;315;p26"/>
          <p:cNvSpPr txBox="1">
            <a:spLocks noGrp="1"/>
          </p:cNvSpPr>
          <p:nvPr>
            <p:ph type="sldNum" idx="12"/>
          </p:nvPr>
        </p:nvSpPr>
        <p:spPr>
          <a:xfrm>
            <a:off x="11027664" y="6464808"/>
            <a:ext cx="987552" cy="31089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7</a:t>
            </a:fld>
            <a:endParaRPr sz="1400" b="0" i="0" u="none" strike="noStrike" cap="none">
              <a:solidFill>
                <a:schemeClr val="dk1"/>
              </a:solidFill>
              <a:latin typeface="Gill Sans"/>
              <a:ea typeface="Gill Sans"/>
              <a:cs typeface="Gill Sans"/>
              <a:sym typeface="Gill Sans"/>
            </a:endParaRPr>
          </a:p>
        </p:txBody>
      </p:sp>
      <p:pic>
        <p:nvPicPr>
          <p:cNvPr id="316" name="Google Shape;316;p26"/>
          <p:cNvPicPr preferRelativeResize="0"/>
          <p:nvPr/>
        </p:nvPicPr>
        <p:blipFill rotWithShape="1">
          <a:blip r:embed="rId3">
            <a:alphaModFix/>
          </a:blip>
          <a:srcRect l="5338" t="6589" r="4644" b="7720"/>
          <a:stretch/>
        </p:blipFill>
        <p:spPr>
          <a:xfrm>
            <a:off x="7710925" y="85475"/>
            <a:ext cx="4410875" cy="2892350"/>
          </a:xfrm>
          <a:prstGeom prst="rect">
            <a:avLst/>
          </a:prstGeom>
          <a:noFill/>
          <a:ln>
            <a:noFill/>
          </a:ln>
          <a:effectLst>
            <a:outerShdw blurRad="57150" dist="19050" dir="5400000" algn="bl" rotWithShape="0">
              <a:srgbClr val="000000">
                <a:alpha val="50000"/>
              </a:srgbClr>
            </a:outerShdw>
          </a:effectLst>
        </p:spPr>
      </p:pic>
      <p:pic>
        <p:nvPicPr>
          <p:cNvPr id="317" name="Google Shape;317;p26"/>
          <p:cNvPicPr preferRelativeResize="0"/>
          <p:nvPr/>
        </p:nvPicPr>
        <p:blipFill rotWithShape="1">
          <a:blip r:embed="rId4">
            <a:alphaModFix/>
          </a:blip>
          <a:srcRect l="11826" t="1039" r="11380"/>
          <a:stretch/>
        </p:blipFill>
        <p:spPr>
          <a:xfrm>
            <a:off x="9190300" y="3041975"/>
            <a:ext cx="2881399" cy="21616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322"/>
        <p:cNvGrpSpPr/>
        <p:nvPr/>
      </p:nvGrpSpPr>
      <p:grpSpPr>
        <a:xfrm>
          <a:off x="0" y="0"/>
          <a:ext cx="0" cy="0"/>
          <a:chOff x="0" y="0"/>
          <a:chExt cx="0" cy="0"/>
        </a:xfrm>
      </p:grpSpPr>
      <p:sp>
        <p:nvSpPr>
          <p:cNvPr id="323" name="Google Shape;323;p27"/>
          <p:cNvSpPr txBox="1">
            <a:spLocks noGrp="1"/>
          </p:cNvSpPr>
          <p:nvPr>
            <p:ph type="title"/>
          </p:nvPr>
        </p:nvSpPr>
        <p:spPr>
          <a:xfrm>
            <a:off x="576071" y="704088"/>
            <a:ext cx="6502500" cy="6768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A nod to AR</a:t>
            </a:r>
            <a:endParaRPr/>
          </a:p>
        </p:txBody>
      </p:sp>
      <p:sp>
        <p:nvSpPr>
          <p:cNvPr id="324" name="Google Shape;324;p27"/>
          <p:cNvSpPr txBox="1">
            <a:spLocks noGrp="1"/>
          </p:cNvSpPr>
          <p:nvPr>
            <p:ph type="body" idx="1"/>
          </p:nvPr>
        </p:nvSpPr>
        <p:spPr>
          <a:xfrm>
            <a:off x="576076" y="1538225"/>
            <a:ext cx="5921100" cy="40707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800"/>
              <a:buFont typeface="Arial"/>
              <a:buNone/>
            </a:pPr>
            <a:r>
              <a:rPr lang="en-GB"/>
              <a:t>Since Typeone planned to implement the models into the Museum of the Home as an AR experience, we will reference this ourselves by having QR codes you can scan both in the real world and in game.</a:t>
            </a:r>
            <a:br>
              <a:rPr lang="en-GB"/>
            </a:br>
            <a:br>
              <a:rPr lang="en-GB"/>
            </a:br>
            <a:r>
              <a:rPr lang="en-GB"/>
              <a:t>The real world QR codes would allow you to enter the game on mobile at certain spawn positions with a specific animal. These could then be placed in real life at different locations to help promote the game.</a:t>
            </a:r>
            <a:br>
              <a:rPr lang="en-GB"/>
            </a:br>
            <a:br>
              <a:rPr lang="en-GB"/>
            </a:br>
            <a:r>
              <a:rPr lang="en-GB"/>
              <a:t>Meanwhile, the in-game QR codes would provide a link to relevant media and information around the flora and fauna in the surrounding area. This would be provided alongside the educational popups in game.</a:t>
            </a:r>
            <a:endParaRPr sz="1800" b="0" i="0" u="none" strike="noStrike" cap="none">
              <a:solidFill>
                <a:schemeClr val="dk1"/>
              </a:solidFill>
              <a:latin typeface="Gill Sans"/>
              <a:ea typeface="Gill Sans"/>
              <a:cs typeface="Gill Sans"/>
              <a:sym typeface="Gill Sans"/>
            </a:endParaRPr>
          </a:p>
        </p:txBody>
      </p:sp>
      <p:sp>
        <p:nvSpPr>
          <p:cNvPr id="325" name="Google Shape;325;p27"/>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326" name="Google Shape;326;p27"/>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8</a:t>
            </a:fld>
            <a:endParaRPr sz="1400" b="0" i="0" u="none" strike="noStrike" cap="none">
              <a:solidFill>
                <a:schemeClr val="dk1"/>
              </a:solidFill>
              <a:latin typeface="Gill Sans"/>
              <a:ea typeface="Gill Sans"/>
              <a:cs typeface="Gill Sans"/>
              <a:sym typeface="Gill Sans"/>
            </a:endParaRPr>
          </a:p>
        </p:txBody>
      </p:sp>
      <p:pic>
        <p:nvPicPr>
          <p:cNvPr id="327" name="Google Shape;327;p27"/>
          <p:cNvPicPr preferRelativeResize="0">
            <a:picLocks noGrp="1"/>
          </p:cNvPicPr>
          <p:nvPr>
            <p:ph type="pic" idx="2"/>
          </p:nvPr>
        </p:nvPicPr>
        <p:blipFill rotWithShape="1">
          <a:blip r:embed="rId3">
            <a:alphaModFix/>
          </a:blip>
          <a:srcRect l="1209" r="1209" b="2219"/>
          <a:stretch/>
        </p:blipFill>
        <p:spPr>
          <a:xfrm>
            <a:off x="7817975" y="30000"/>
            <a:ext cx="4338324" cy="3425776"/>
          </a:xfrm>
          <a:prstGeom prst="rect">
            <a:avLst/>
          </a:prstGeom>
          <a:solidFill>
            <a:srgbClr val="BEA388"/>
          </a:solidFill>
          <a:effectLst>
            <a:outerShdw blurRad="57150" dist="19050" dir="5400000" algn="bl" rotWithShape="0">
              <a:srgbClr val="000000">
                <a:alpha val="50000"/>
              </a:srgbClr>
            </a:outerShdw>
          </a:effectLst>
        </p:spPr>
      </p:pic>
      <p:pic>
        <p:nvPicPr>
          <p:cNvPr id="328" name="Google Shape;328;p27"/>
          <p:cNvPicPr preferRelativeResize="0"/>
          <p:nvPr/>
        </p:nvPicPr>
        <p:blipFill>
          <a:blip r:embed="rId4">
            <a:alphaModFix/>
          </a:blip>
          <a:stretch>
            <a:fillRect/>
          </a:stretch>
        </p:blipFill>
        <p:spPr>
          <a:xfrm>
            <a:off x="9900300" y="3522863"/>
            <a:ext cx="2086075" cy="2086075"/>
          </a:xfrm>
          <a:prstGeom prst="rect">
            <a:avLst/>
          </a:prstGeom>
          <a:noFill/>
          <a:ln>
            <a:noFill/>
          </a:ln>
          <a:effectLst>
            <a:outerShdw blurRad="57150" dist="19050" dir="5400000" algn="bl" rotWithShape="0">
              <a:srgbClr val="000000">
                <a:alpha val="50000"/>
              </a:srgbClr>
            </a:outerShdw>
          </a:effectLst>
        </p:spPr>
      </p:pic>
      <p:pic>
        <p:nvPicPr>
          <p:cNvPr id="329" name="Google Shape;329;p27"/>
          <p:cNvPicPr preferRelativeResize="0"/>
          <p:nvPr/>
        </p:nvPicPr>
        <p:blipFill>
          <a:blip r:embed="rId5">
            <a:alphaModFix/>
          </a:blip>
          <a:stretch>
            <a:fillRect/>
          </a:stretch>
        </p:blipFill>
        <p:spPr>
          <a:xfrm>
            <a:off x="11121450" y="2126600"/>
            <a:ext cx="540400" cy="540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334"/>
        <p:cNvGrpSpPr/>
        <p:nvPr/>
      </p:nvGrpSpPr>
      <p:grpSpPr>
        <a:xfrm>
          <a:off x="0" y="0"/>
          <a:ext cx="0" cy="0"/>
          <a:chOff x="0" y="0"/>
          <a:chExt cx="0" cy="0"/>
        </a:xfrm>
      </p:grpSpPr>
      <p:sp>
        <p:nvSpPr>
          <p:cNvPr id="335" name="Google Shape;335;p28"/>
          <p:cNvSpPr txBox="1">
            <a:spLocks noGrp="1"/>
          </p:cNvSpPr>
          <p:nvPr>
            <p:ph type="title"/>
          </p:nvPr>
        </p:nvSpPr>
        <p:spPr>
          <a:xfrm>
            <a:off x="82200" y="103350"/>
            <a:ext cx="11449200" cy="1469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800"/>
              <a:buFont typeface="Arial"/>
              <a:buNone/>
            </a:pPr>
            <a:r>
              <a:rPr lang="en-GB"/>
              <a:t>Low Fidelity Prototypes:</a:t>
            </a:r>
            <a:br>
              <a:rPr lang="en-GB"/>
            </a:br>
            <a:r>
              <a:rPr lang="en-GB"/>
              <a:t>UI Planning</a:t>
            </a:r>
            <a:endParaRPr/>
          </a:p>
        </p:txBody>
      </p:sp>
      <p:sp>
        <p:nvSpPr>
          <p:cNvPr id="336" name="Google Shape;336;p28"/>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a:t>A Way Home</a:t>
            </a:r>
            <a:endParaRPr/>
          </a:p>
        </p:txBody>
      </p:sp>
      <p:sp>
        <p:nvSpPr>
          <p:cNvPr id="337" name="Google Shape;337;p28"/>
          <p:cNvSpPr txBox="1">
            <a:spLocks noGrp="1"/>
          </p:cNvSpPr>
          <p:nvPr>
            <p:ph type="sldNum" idx="12"/>
          </p:nvPr>
        </p:nvSpPr>
        <p:spPr>
          <a:xfrm>
            <a:off x="11027664" y="6464808"/>
            <a:ext cx="987600" cy="310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400" b="0" i="0" u="none" strike="noStrike" cap="none">
                <a:solidFill>
                  <a:schemeClr val="dk1"/>
                </a:solidFill>
                <a:latin typeface="Gill Sans"/>
                <a:ea typeface="Gill Sans"/>
                <a:cs typeface="Gill Sans"/>
                <a:sym typeface="Gill Sans"/>
              </a:rPr>
              <a:t>9</a:t>
            </a:fld>
            <a:endParaRPr sz="1400" b="0" i="0" u="none" strike="noStrike" cap="none">
              <a:solidFill>
                <a:schemeClr val="dk1"/>
              </a:solidFill>
              <a:latin typeface="Gill Sans"/>
              <a:ea typeface="Gill Sans"/>
              <a:cs typeface="Gill Sans"/>
              <a:sym typeface="Gill Sans"/>
            </a:endParaRPr>
          </a:p>
        </p:txBody>
      </p:sp>
      <p:pic>
        <p:nvPicPr>
          <p:cNvPr id="338" name="Google Shape;338;p28"/>
          <p:cNvPicPr preferRelativeResize="0"/>
          <p:nvPr/>
        </p:nvPicPr>
        <p:blipFill>
          <a:blip r:embed="rId3">
            <a:alphaModFix/>
          </a:blip>
          <a:stretch>
            <a:fillRect/>
          </a:stretch>
        </p:blipFill>
        <p:spPr>
          <a:xfrm>
            <a:off x="643675" y="1872900"/>
            <a:ext cx="5931576" cy="3336509"/>
          </a:xfrm>
          <a:prstGeom prst="rect">
            <a:avLst/>
          </a:prstGeom>
          <a:noFill/>
          <a:ln>
            <a:noFill/>
          </a:ln>
          <a:effectLst>
            <a:outerShdw blurRad="57150" dist="19050" dir="5400000" algn="bl" rotWithShape="0">
              <a:srgbClr val="000000">
                <a:alpha val="50000"/>
              </a:srgbClr>
            </a:outerShdw>
          </a:effectLst>
        </p:spPr>
      </p:pic>
      <p:pic>
        <p:nvPicPr>
          <p:cNvPr id="339" name="Google Shape;339;p28"/>
          <p:cNvPicPr preferRelativeResize="0"/>
          <p:nvPr/>
        </p:nvPicPr>
        <p:blipFill>
          <a:blip r:embed="rId4">
            <a:alphaModFix/>
          </a:blip>
          <a:stretch>
            <a:fillRect/>
          </a:stretch>
        </p:blipFill>
        <p:spPr>
          <a:xfrm>
            <a:off x="7061683" y="219500"/>
            <a:ext cx="5064144" cy="2848576"/>
          </a:xfrm>
          <a:prstGeom prst="rect">
            <a:avLst/>
          </a:prstGeom>
          <a:noFill/>
          <a:ln>
            <a:noFill/>
          </a:ln>
          <a:effectLst>
            <a:outerShdw blurRad="57150" dist="19050" dir="5400000" algn="bl" rotWithShape="0">
              <a:srgbClr val="000000">
                <a:alpha val="50000"/>
              </a:srgbClr>
            </a:outerShdw>
          </a:effectLst>
        </p:spPr>
      </p:pic>
      <p:pic>
        <p:nvPicPr>
          <p:cNvPr id="340" name="Google Shape;340;p28"/>
          <p:cNvPicPr preferRelativeResize="0"/>
          <p:nvPr/>
        </p:nvPicPr>
        <p:blipFill>
          <a:blip r:embed="rId5">
            <a:alphaModFix/>
          </a:blip>
          <a:stretch>
            <a:fillRect/>
          </a:stretch>
        </p:blipFill>
        <p:spPr>
          <a:xfrm>
            <a:off x="7061687" y="3237400"/>
            <a:ext cx="5064125" cy="28485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1111</Words>
  <Application>Microsoft Office PowerPoint</Application>
  <PresentationFormat>Widescreen</PresentationFormat>
  <Paragraphs>97</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Courier New</vt:lpstr>
      <vt:lpstr>Gill Sans</vt:lpstr>
      <vt:lpstr>Office Theme</vt:lpstr>
      <vt:lpstr>A Way Home</vt:lpstr>
      <vt:lpstr>The Team!</vt:lpstr>
      <vt:lpstr>Brief Overview 1</vt:lpstr>
      <vt:lpstr>Brief Overview 2</vt:lpstr>
      <vt:lpstr>Our High Concept</vt:lpstr>
      <vt:lpstr>Gameplay</vt:lpstr>
      <vt:lpstr>Look and Feel</vt:lpstr>
      <vt:lpstr>A nod to AR</vt:lpstr>
      <vt:lpstr>Low Fidelity Prototypes: UI Planning</vt:lpstr>
      <vt:lpstr>Low Fidelity Prototypes: Gameplay Planning</vt:lpstr>
      <vt:lpstr>Low Fidelity Prototypes: Gameplay Planning</vt:lpstr>
      <vt:lpstr>High Fidelity Prototypes: Animals</vt:lpstr>
      <vt:lpstr>High Fidelity Prototypes: Museum of the Home</vt:lpstr>
      <vt:lpstr>High Fidelity Prototypes: Museum of the Home</vt:lpstr>
      <vt:lpstr>High Fidelity Prototypes: Museum of the Home</vt:lpstr>
      <vt:lpstr>High Fidelity Prototypes: Unity Prototype</vt:lpstr>
      <vt:lpstr>Our Project Plan Going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Way Home</dc:title>
  <cp:lastModifiedBy>Elijah Edwards</cp:lastModifiedBy>
  <cp:revision>1</cp:revision>
  <dcterms:modified xsi:type="dcterms:W3CDTF">2023-10-31T16:10:27Z</dcterms:modified>
</cp:coreProperties>
</file>